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59" r:id="rId4"/>
    <p:sldId id="260" r:id="rId5"/>
    <p:sldId id="257" r:id="rId6"/>
    <p:sldId id="262" r:id="rId7"/>
    <p:sldId id="263" r:id="rId8"/>
    <p:sldId id="264" r:id="rId9"/>
    <p:sldId id="265" r:id="rId10"/>
    <p:sldId id="261" r:id="rId11"/>
    <p:sldId id="266" r:id="rId12"/>
    <p:sldId id="272" r:id="rId13"/>
    <p:sldId id="267" r:id="rId14"/>
    <p:sldId id="268" r:id="rId15"/>
    <p:sldId id="269" r:id="rId16"/>
    <p:sldId id="270" r:id="rId17"/>
    <p:sldId id="273" r:id="rId18"/>
    <p:sldId id="275" r:id="rId19"/>
    <p:sldId id="276" r:id="rId20"/>
    <p:sldId id="277" r:id="rId21"/>
    <p:sldId id="278" r:id="rId22"/>
    <p:sldId id="279" r:id="rId23"/>
    <p:sldId id="280" r:id="rId24"/>
    <p:sldId id="281"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538" autoAdjust="0"/>
  </p:normalViewPr>
  <p:slideViewPr>
    <p:cSldViewPr snapToGrid="0">
      <p:cViewPr varScale="1">
        <p:scale>
          <a:sx n="65" d="100"/>
          <a:sy n="65" d="100"/>
        </p:scale>
        <p:origin x="9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WMF"/><Relationship Id="rId1" Type="http://schemas.openxmlformats.org/officeDocument/2006/relationships/image" Target="../media/image3.jpe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WMF"/></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image" Target="../media/image11.jpg"/><Relationship Id="rId5" Type="http://schemas.openxmlformats.org/officeDocument/2006/relationships/image" Target="../media/image15.jpg"/><Relationship Id="rId4" Type="http://schemas.openxmlformats.org/officeDocument/2006/relationships/image" Target="../media/image14.WMF"/></Relationships>
</file>

<file path=ppt/diagrams/_rels/data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image" Target="../media/image41.JPG"/></Relationships>
</file>

<file path=ppt/diagrams/_rels/data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WMF"/><Relationship Id="rId1" Type="http://schemas.openxmlformats.org/officeDocument/2006/relationships/image" Target="../media/image3.jpe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WMF"/></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image" Target="../media/image11.jpg"/><Relationship Id="rId5" Type="http://schemas.openxmlformats.org/officeDocument/2006/relationships/image" Target="../media/image15.jpg"/><Relationship Id="rId4" Type="http://schemas.openxmlformats.org/officeDocument/2006/relationships/image" Target="../media/image14.WMF"/></Relationships>
</file>

<file path=ppt/diagrams/_rels/drawing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image" Target="../media/image41.JPG"/></Relationships>
</file>

<file path=ppt/diagrams/_rels/drawing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2CDC3B-CBA3-4E91-820B-F801278EFEFC}" type="doc">
      <dgm:prSet loTypeId="urn:microsoft.com/office/officeart/2005/8/layout/vList3" loCatId="list" qsTypeId="urn:microsoft.com/office/officeart/2005/8/quickstyle/simple1" qsCatId="simple" csTypeId="urn:microsoft.com/office/officeart/2005/8/colors/accent1_2" csCatId="accent1" phldr="1"/>
      <dgm:spPr/>
    </dgm:pt>
    <dgm:pt modelId="{8DC634E7-BFE0-4573-873D-F5E6C7CA303A}">
      <dgm:prSet phldrT="[Text]"/>
      <dgm:spPr>
        <a:solidFill>
          <a:schemeClr val="accent1">
            <a:hueOff val="0"/>
            <a:satOff val="0"/>
            <a:lumOff val="0"/>
            <a:alpha val="36000"/>
          </a:schemeClr>
        </a:solidFill>
        <a:effectLst>
          <a:softEdge rad="63500"/>
        </a:effectLst>
      </dgm:spPr>
      <dgm:t>
        <a:bodyPr/>
        <a:lstStyle/>
        <a:p>
          <a:r>
            <a:rPr lang="en-IN" dirty="0" smtClean="0"/>
            <a:t>INTRODUCTION</a:t>
          </a:r>
          <a:endParaRPr lang="en-IN" dirty="0"/>
        </a:p>
      </dgm:t>
    </dgm:pt>
    <dgm:pt modelId="{544384AC-2448-4576-9FCC-B9D0CD560FE2}" type="parTrans" cxnId="{6E7B2D95-E08F-448E-9558-A927702EE622}">
      <dgm:prSet/>
      <dgm:spPr/>
      <dgm:t>
        <a:bodyPr/>
        <a:lstStyle/>
        <a:p>
          <a:endParaRPr lang="en-IN"/>
        </a:p>
      </dgm:t>
    </dgm:pt>
    <dgm:pt modelId="{ACB4014B-5237-4167-B88A-4902CF6886F1}" type="sibTrans" cxnId="{6E7B2D95-E08F-448E-9558-A927702EE622}">
      <dgm:prSet/>
      <dgm:spPr/>
      <dgm:t>
        <a:bodyPr/>
        <a:lstStyle/>
        <a:p>
          <a:endParaRPr lang="en-IN"/>
        </a:p>
      </dgm:t>
    </dgm:pt>
    <dgm:pt modelId="{38841CBE-7775-4D6C-9ECF-B9188C5E6392}">
      <dgm:prSet phldrT="[Text]"/>
      <dgm:spPr>
        <a:solidFill>
          <a:schemeClr val="accent1">
            <a:hueOff val="0"/>
            <a:satOff val="0"/>
            <a:lumOff val="0"/>
            <a:alpha val="36000"/>
          </a:schemeClr>
        </a:solidFill>
        <a:effectLst>
          <a:softEdge rad="63500"/>
        </a:effectLst>
      </dgm:spPr>
      <dgm:t>
        <a:bodyPr/>
        <a:lstStyle/>
        <a:p>
          <a:r>
            <a:rPr lang="en-IN" dirty="0" smtClean="0"/>
            <a:t>HISTORY</a:t>
          </a:r>
          <a:endParaRPr lang="en-IN" dirty="0"/>
        </a:p>
      </dgm:t>
    </dgm:pt>
    <dgm:pt modelId="{8C5A3669-8376-4F5B-BAD9-991CF9EEAD0C}" type="parTrans" cxnId="{BB178E75-1342-4ABC-AB6D-F152698FCB61}">
      <dgm:prSet/>
      <dgm:spPr/>
      <dgm:t>
        <a:bodyPr/>
        <a:lstStyle/>
        <a:p>
          <a:endParaRPr lang="en-IN"/>
        </a:p>
      </dgm:t>
    </dgm:pt>
    <dgm:pt modelId="{53175EBF-DC0D-4053-92DC-4D100CE6AEE0}" type="sibTrans" cxnId="{BB178E75-1342-4ABC-AB6D-F152698FCB61}">
      <dgm:prSet/>
      <dgm:spPr/>
      <dgm:t>
        <a:bodyPr/>
        <a:lstStyle/>
        <a:p>
          <a:endParaRPr lang="en-IN"/>
        </a:p>
      </dgm:t>
    </dgm:pt>
    <dgm:pt modelId="{31B733B1-D253-45C7-9247-FB288CF7CDDB}">
      <dgm:prSet phldrT="[Text]"/>
      <dgm:spPr>
        <a:solidFill>
          <a:schemeClr val="accent1">
            <a:hueOff val="0"/>
            <a:satOff val="0"/>
            <a:lumOff val="0"/>
            <a:alpha val="36000"/>
          </a:schemeClr>
        </a:solidFill>
        <a:effectLst>
          <a:softEdge rad="63500"/>
        </a:effectLst>
      </dgm:spPr>
      <dgm:t>
        <a:bodyPr/>
        <a:lstStyle/>
        <a:p>
          <a:r>
            <a:rPr lang="en-IN" dirty="0" smtClean="0"/>
            <a:t>SCENARIO</a:t>
          </a:r>
          <a:endParaRPr lang="en-IN" dirty="0"/>
        </a:p>
      </dgm:t>
    </dgm:pt>
    <dgm:pt modelId="{CD444153-8654-4AA7-988A-1F473FBC369A}" type="parTrans" cxnId="{3F88DF48-9BB3-486D-BA30-DED17B62596E}">
      <dgm:prSet/>
      <dgm:spPr/>
      <dgm:t>
        <a:bodyPr/>
        <a:lstStyle/>
        <a:p>
          <a:endParaRPr lang="en-IN"/>
        </a:p>
      </dgm:t>
    </dgm:pt>
    <dgm:pt modelId="{1DF17ED1-6FE6-42E8-AA2F-348F97CC4BA9}" type="sibTrans" cxnId="{3F88DF48-9BB3-486D-BA30-DED17B62596E}">
      <dgm:prSet/>
      <dgm:spPr/>
      <dgm:t>
        <a:bodyPr/>
        <a:lstStyle/>
        <a:p>
          <a:endParaRPr lang="en-IN"/>
        </a:p>
      </dgm:t>
    </dgm:pt>
    <dgm:pt modelId="{FF8A9428-6978-4C83-8EA7-74E69450DD71}">
      <dgm:prSet phldrT="[Text]"/>
      <dgm:spPr>
        <a:solidFill>
          <a:schemeClr val="accent1">
            <a:hueOff val="0"/>
            <a:satOff val="0"/>
            <a:lumOff val="0"/>
            <a:alpha val="36000"/>
          </a:schemeClr>
        </a:solidFill>
        <a:effectLst>
          <a:softEdge rad="63500"/>
        </a:effectLst>
      </dgm:spPr>
      <dgm:t>
        <a:bodyPr/>
        <a:lstStyle/>
        <a:p>
          <a:r>
            <a:rPr lang="en-IN" dirty="0" smtClean="0"/>
            <a:t>PRINCIPLE &amp; WORKING</a:t>
          </a:r>
          <a:endParaRPr lang="en-IN" dirty="0"/>
        </a:p>
      </dgm:t>
    </dgm:pt>
    <dgm:pt modelId="{4D3D9941-B4A2-4EA2-823D-F19D87727843}" type="parTrans" cxnId="{959CBEA8-149D-4852-A02F-E6B040058213}">
      <dgm:prSet/>
      <dgm:spPr/>
      <dgm:t>
        <a:bodyPr/>
        <a:lstStyle/>
        <a:p>
          <a:endParaRPr lang="en-IN"/>
        </a:p>
      </dgm:t>
    </dgm:pt>
    <dgm:pt modelId="{BA20D84D-A9B7-4A67-9E52-F60DF5417255}" type="sibTrans" cxnId="{959CBEA8-149D-4852-A02F-E6B040058213}">
      <dgm:prSet/>
      <dgm:spPr/>
      <dgm:t>
        <a:bodyPr/>
        <a:lstStyle/>
        <a:p>
          <a:endParaRPr lang="en-IN"/>
        </a:p>
      </dgm:t>
    </dgm:pt>
    <dgm:pt modelId="{841A3CFF-DFB9-40CE-93C9-64C45020E682}">
      <dgm:prSet phldrT="[Text]"/>
      <dgm:spPr>
        <a:solidFill>
          <a:schemeClr val="accent1">
            <a:hueOff val="0"/>
            <a:satOff val="0"/>
            <a:lumOff val="0"/>
            <a:alpha val="36000"/>
          </a:schemeClr>
        </a:solidFill>
        <a:effectLst>
          <a:softEdge rad="63500"/>
        </a:effectLst>
      </dgm:spPr>
      <dgm:t>
        <a:bodyPr/>
        <a:lstStyle/>
        <a:p>
          <a:r>
            <a:rPr lang="en-IN" dirty="0" smtClean="0"/>
            <a:t>APPLICATIONS</a:t>
          </a:r>
          <a:endParaRPr lang="en-IN" dirty="0"/>
        </a:p>
      </dgm:t>
    </dgm:pt>
    <dgm:pt modelId="{41F67D4F-AC44-4F7F-8FDF-1D20A558AA53}" type="parTrans" cxnId="{0E4786EF-F06F-4D61-B1B2-2AE2F739C155}">
      <dgm:prSet/>
      <dgm:spPr/>
      <dgm:t>
        <a:bodyPr/>
        <a:lstStyle/>
        <a:p>
          <a:endParaRPr lang="en-IN"/>
        </a:p>
      </dgm:t>
    </dgm:pt>
    <dgm:pt modelId="{21223D71-D91B-4A33-BD95-D323274FE7D8}" type="sibTrans" cxnId="{0E4786EF-F06F-4D61-B1B2-2AE2F739C155}">
      <dgm:prSet/>
      <dgm:spPr/>
      <dgm:t>
        <a:bodyPr/>
        <a:lstStyle/>
        <a:p>
          <a:endParaRPr lang="en-IN"/>
        </a:p>
      </dgm:t>
    </dgm:pt>
    <dgm:pt modelId="{9209B70C-7426-4A76-BACD-2EFC45282879}">
      <dgm:prSet phldrT="[Text]"/>
      <dgm:spPr>
        <a:solidFill>
          <a:schemeClr val="accent1">
            <a:hueOff val="0"/>
            <a:satOff val="0"/>
            <a:lumOff val="0"/>
            <a:alpha val="36000"/>
          </a:schemeClr>
        </a:solidFill>
        <a:effectLst>
          <a:softEdge rad="63500"/>
        </a:effectLst>
      </dgm:spPr>
      <dgm:t>
        <a:bodyPr/>
        <a:lstStyle/>
        <a:p>
          <a:r>
            <a:rPr lang="en-IN" dirty="0" smtClean="0"/>
            <a:t>ADVANTAGES</a:t>
          </a:r>
          <a:endParaRPr lang="en-IN" dirty="0"/>
        </a:p>
      </dgm:t>
    </dgm:pt>
    <dgm:pt modelId="{BE8CFEB5-209A-4F0F-9C97-2DB5C632D0EB}" type="parTrans" cxnId="{0D54F4D4-6A11-4552-8C2E-BC66B885C411}">
      <dgm:prSet/>
      <dgm:spPr/>
      <dgm:t>
        <a:bodyPr/>
        <a:lstStyle/>
        <a:p>
          <a:endParaRPr lang="en-IN"/>
        </a:p>
      </dgm:t>
    </dgm:pt>
    <dgm:pt modelId="{2C1CD934-D192-4C9F-BF3D-909B8CE4A2D1}" type="sibTrans" cxnId="{0D54F4D4-6A11-4552-8C2E-BC66B885C411}">
      <dgm:prSet/>
      <dgm:spPr/>
      <dgm:t>
        <a:bodyPr/>
        <a:lstStyle/>
        <a:p>
          <a:endParaRPr lang="en-IN"/>
        </a:p>
      </dgm:t>
    </dgm:pt>
    <dgm:pt modelId="{31A8C485-D423-413C-8688-770E4FB52BB0}">
      <dgm:prSet phldrT="[Text]"/>
      <dgm:spPr>
        <a:solidFill>
          <a:schemeClr val="accent1">
            <a:hueOff val="0"/>
            <a:satOff val="0"/>
            <a:lumOff val="0"/>
            <a:alpha val="36000"/>
          </a:schemeClr>
        </a:solidFill>
        <a:effectLst>
          <a:softEdge rad="63500"/>
        </a:effectLst>
      </dgm:spPr>
      <dgm:t>
        <a:bodyPr/>
        <a:lstStyle/>
        <a:p>
          <a:r>
            <a:rPr lang="en-IN" dirty="0" smtClean="0"/>
            <a:t>DISADVANTAGES</a:t>
          </a:r>
          <a:endParaRPr lang="en-IN" dirty="0"/>
        </a:p>
      </dgm:t>
    </dgm:pt>
    <dgm:pt modelId="{8767F0B3-8980-454E-ADAA-A01C6CB1ED23}" type="parTrans" cxnId="{343F6D79-D927-4970-AA7A-CEA25213747A}">
      <dgm:prSet/>
      <dgm:spPr/>
      <dgm:t>
        <a:bodyPr/>
        <a:lstStyle/>
        <a:p>
          <a:endParaRPr lang="en-IN"/>
        </a:p>
      </dgm:t>
    </dgm:pt>
    <dgm:pt modelId="{21D0410F-2D91-4EFC-9090-3D684C8DA6F2}" type="sibTrans" cxnId="{343F6D79-D927-4970-AA7A-CEA25213747A}">
      <dgm:prSet/>
      <dgm:spPr/>
      <dgm:t>
        <a:bodyPr/>
        <a:lstStyle/>
        <a:p>
          <a:endParaRPr lang="en-IN"/>
        </a:p>
      </dgm:t>
    </dgm:pt>
    <dgm:pt modelId="{F03F1911-3969-4B40-BD22-EE6F9AB65454}" type="pres">
      <dgm:prSet presAssocID="{892CDC3B-CBA3-4E91-820B-F801278EFEFC}" presName="linearFlow" presStyleCnt="0">
        <dgm:presLayoutVars>
          <dgm:dir/>
          <dgm:resizeHandles val="exact"/>
        </dgm:presLayoutVars>
      </dgm:prSet>
      <dgm:spPr/>
    </dgm:pt>
    <dgm:pt modelId="{B9C68AD7-D5F6-4818-BD54-ACAAB33BA4A1}" type="pres">
      <dgm:prSet presAssocID="{8DC634E7-BFE0-4573-873D-F5E6C7CA303A}" presName="composite" presStyleCnt="0"/>
      <dgm:spPr/>
    </dgm:pt>
    <dgm:pt modelId="{C39B82EC-BB7B-46B7-A5A5-FAC569F2AA6D}" type="pres">
      <dgm:prSet presAssocID="{8DC634E7-BFE0-4573-873D-F5E6C7CA303A}"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pt>
    <dgm:pt modelId="{AE3A56AF-1123-4435-9FF3-3ECC2A04AE9A}" type="pres">
      <dgm:prSet presAssocID="{8DC634E7-BFE0-4573-873D-F5E6C7CA303A}" presName="txShp" presStyleLbl="node1" presStyleIdx="0" presStyleCnt="7">
        <dgm:presLayoutVars>
          <dgm:bulletEnabled val="1"/>
        </dgm:presLayoutVars>
      </dgm:prSet>
      <dgm:spPr/>
      <dgm:t>
        <a:bodyPr/>
        <a:lstStyle/>
        <a:p>
          <a:endParaRPr lang="en-IN"/>
        </a:p>
      </dgm:t>
    </dgm:pt>
    <dgm:pt modelId="{FAFF4607-CF3F-4B89-83E0-E56CC9420DF4}" type="pres">
      <dgm:prSet presAssocID="{ACB4014B-5237-4167-B88A-4902CF6886F1}" presName="spacing" presStyleCnt="0"/>
      <dgm:spPr/>
    </dgm:pt>
    <dgm:pt modelId="{68FCD44D-13A7-4D79-9AB6-118DD1EF14F5}" type="pres">
      <dgm:prSet presAssocID="{38841CBE-7775-4D6C-9ECF-B9188C5E6392}" presName="composite" presStyleCnt="0"/>
      <dgm:spPr/>
    </dgm:pt>
    <dgm:pt modelId="{11921E1F-E279-4EB0-88D1-18848BD7F8DB}" type="pres">
      <dgm:prSet presAssocID="{38841CBE-7775-4D6C-9ECF-B9188C5E6392}"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2000" b="-2000"/>
          </a:stretch>
        </a:blipFill>
      </dgm:spPr>
    </dgm:pt>
    <dgm:pt modelId="{D01D0CC0-D04B-462B-B266-AEE5A24086B7}" type="pres">
      <dgm:prSet presAssocID="{38841CBE-7775-4D6C-9ECF-B9188C5E6392}" presName="txShp" presStyleLbl="node1" presStyleIdx="1" presStyleCnt="7">
        <dgm:presLayoutVars>
          <dgm:bulletEnabled val="1"/>
        </dgm:presLayoutVars>
      </dgm:prSet>
      <dgm:spPr/>
      <dgm:t>
        <a:bodyPr/>
        <a:lstStyle/>
        <a:p>
          <a:endParaRPr lang="en-IN"/>
        </a:p>
      </dgm:t>
    </dgm:pt>
    <dgm:pt modelId="{20A1705C-C13F-4D62-9854-89655DF258C4}" type="pres">
      <dgm:prSet presAssocID="{53175EBF-DC0D-4053-92DC-4D100CE6AEE0}" presName="spacing" presStyleCnt="0"/>
      <dgm:spPr/>
    </dgm:pt>
    <dgm:pt modelId="{1340C959-BD50-4B81-91D4-10C8A0F4EE73}" type="pres">
      <dgm:prSet presAssocID="{31B733B1-D253-45C7-9247-FB288CF7CDDB}" presName="composite" presStyleCnt="0"/>
      <dgm:spPr/>
    </dgm:pt>
    <dgm:pt modelId="{CFB46CA7-B290-499F-B5D0-911BB3546248}" type="pres">
      <dgm:prSet presAssocID="{31B733B1-D253-45C7-9247-FB288CF7CDDB}" presName="imgShp" presStyleLbl="fgImgPlace1" presStyleIdx="2" presStyleCnt="7"/>
      <dgm:spPr>
        <a:blipFill>
          <a:blip xmlns:r="http://schemas.openxmlformats.org/officeDocument/2006/relationships" r:embed="rId3"/>
          <a:srcRect/>
          <a:stretch>
            <a:fillRect l="-17000" r="-17000"/>
          </a:stretch>
        </a:blipFill>
      </dgm:spPr>
    </dgm:pt>
    <dgm:pt modelId="{D5D32F24-A891-4ACF-8F47-8E9DDAF2A631}" type="pres">
      <dgm:prSet presAssocID="{31B733B1-D253-45C7-9247-FB288CF7CDDB}" presName="txShp" presStyleLbl="node1" presStyleIdx="2" presStyleCnt="7">
        <dgm:presLayoutVars>
          <dgm:bulletEnabled val="1"/>
        </dgm:presLayoutVars>
      </dgm:prSet>
      <dgm:spPr/>
      <dgm:t>
        <a:bodyPr/>
        <a:lstStyle/>
        <a:p>
          <a:endParaRPr lang="en-IN"/>
        </a:p>
      </dgm:t>
    </dgm:pt>
    <dgm:pt modelId="{DA0B9A9E-041B-4A6F-8785-5126B8CFAB48}" type="pres">
      <dgm:prSet presAssocID="{1DF17ED1-6FE6-42E8-AA2F-348F97CC4BA9}" presName="spacing" presStyleCnt="0"/>
      <dgm:spPr/>
    </dgm:pt>
    <dgm:pt modelId="{4841210A-8D5E-47C3-B631-54E208E87126}" type="pres">
      <dgm:prSet presAssocID="{FF8A9428-6978-4C83-8EA7-74E69450DD71}" presName="composite" presStyleCnt="0"/>
      <dgm:spPr/>
    </dgm:pt>
    <dgm:pt modelId="{DA9561A4-5311-490F-824D-6631E53AB88C}" type="pres">
      <dgm:prSet presAssocID="{FF8A9428-6978-4C83-8EA7-74E69450DD71}" presName="imgShp" presStyleLbl="f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71B3E95E-2566-4ACD-B753-B0E11B8709F1}" type="pres">
      <dgm:prSet presAssocID="{FF8A9428-6978-4C83-8EA7-74E69450DD71}" presName="txShp" presStyleLbl="node1" presStyleIdx="3" presStyleCnt="7">
        <dgm:presLayoutVars>
          <dgm:bulletEnabled val="1"/>
        </dgm:presLayoutVars>
      </dgm:prSet>
      <dgm:spPr/>
      <dgm:t>
        <a:bodyPr/>
        <a:lstStyle/>
        <a:p>
          <a:endParaRPr lang="en-IN"/>
        </a:p>
      </dgm:t>
    </dgm:pt>
    <dgm:pt modelId="{B5F3ABA3-ADB0-4A69-A065-955375C7A4B6}" type="pres">
      <dgm:prSet presAssocID="{BA20D84D-A9B7-4A67-9E52-F60DF5417255}" presName="spacing" presStyleCnt="0"/>
      <dgm:spPr/>
    </dgm:pt>
    <dgm:pt modelId="{5C8EEB5F-A896-4704-8F43-9214125B2FD2}" type="pres">
      <dgm:prSet presAssocID="{841A3CFF-DFB9-40CE-93C9-64C45020E682}" presName="composite" presStyleCnt="0"/>
      <dgm:spPr/>
    </dgm:pt>
    <dgm:pt modelId="{8CC72FC2-0B2F-4BDF-BE50-45307A0F29CE}" type="pres">
      <dgm:prSet presAssocID="{841A3CFF-DFB9-40CE-93C9-64C45020E682}" presName="imgShp"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934BC4D9-71EE-4C9F-BEB9-23CAAD6AB82F}" type="pres">
      <dgm:prSet presAssocID="{841A3CFF-DFB9-40CE-93C9-64C45020E682}" presName="txShp" presStyleLbl="node1" presStyleIdx="4" presStyleCnt="7">
        <dgm:presLayoutVars>
          <dgm:bulletEnabled val="1"/>
        </dgm:presLayoutVars>
      </dgm:prSet>
      <dgm:spPr/>
      <dgm:t>
        <a:bodyPr/>
        <a:lstStyle/>
        <a:p>
          <a:endParaRPr lang="en-IN"/>
        </a:p>
      </dgm:t>
    </dgm:pt>
    <dgm:pt modelId="{8A2F5885-AC5D-4739-B0E6-3E40EC4E1C07}" type="pres">
      <dgm:prSet presAssocID="{21223D71-D91B-4A33-BD95-D323274FE7D8}" presName="spacing" presStyleCnt="0"/>
      <dgm:spPr/>
    </dgm:pt>
    <dgm:pt modelId="{6E65A39C-FA85-4F93-B933-CBCD55F8579B}" type="pres">
      <dgm:prSet presAssocID="{9209B70C-7426-4A76-BACD-2EFC45282879}" presName="composite" presStyleCnt="0"/>
      <dgm:spPr/>
    </dgm:pt>
    <dgm:pt modelId="{9BDF6847-6C2A-4C48-8C2A-9AD3AC932B84}" type="pres">
      <dgm:prSet presAssocID="{9209B70C-7426-4A76-BACD-2EFC45282879}"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60BF412D-2914-4B47-8457-3A4D6828312B}" type="pres">
      <dgm:prSet presAssocID="{9209B70C-7426-4A76-BACD-2EFC45282879}" presName="txShp" presStyleLbl="node1" presStyleIdx="5" presStyleCnt="7">
        <dgm:presLayoutVars>
          <dgm:bulletEnabled val="1"/>
        </dgm:presLayoutVars>
      </dgm:prSet>
      <dgm:spPr/>
      <dgm:t>
        <a:bodyPr/>
        <a:lstStyle/>
        <a:p>
          <a:endParaRPr lang="en-IN"/>
        </a:p>
      </dgm:t>
    </dgm:pt>
    <dgm:pt modelId="{D343AA6C-BFE0-4062-823A-771F2A748416}" type="pres">
      <dgm:prSet presAssocID="{2C1CD934-D192-4C9F-BF3D-909B8CE4A2D1}" presName="spacing" presStyleCnt="0"/>
      <dgm:spPr/>
    </dgm:pt>
    <dgm:pt modelId="{622ADB5B-781D-4FFC-93DA-54977CD7ADD9}" type="pres">
      <dgm:prSet presAssocID="{31A8C485-D423-413C-8688-770E4FB52BB0}" presName="composite" presStyleCnt="0"/>
      <dgm:spPr/>
    </dgm:pt>
    <dgm:pt modelId="{9D664147-45AB-4B7E-A4B2-03B687F2730C}" type="pres">
      <dgm:prSet presAssocID="{31A8C485-D423-413C-8688-770E4FB52BB0}" presName="imgShp" presStyleLbl="fgImgPlace1" presStyleIdx="6" presStyleCnt="7"/>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dgm:spPr>
    </dgm:pt>
    <dgm:pt modelId="{68426898-9301-4E89-822A-8D080716198C}" type="pres">
      <dgm:prSet presAssocID="{31A8C485-D423-413C-8688-770E4FB52BB0}" presName="txShp" presStyleLbl="node1" presStyleIdx="6" presStyleCnt="7">
        <dgm:presLayoutVars>
          <dgm:bulletEnabled val="1"/>
        </dgm:presLayoutVars>
      </dgm:prSet>
      <dgm:spPr/>
      <dgm:t>
        <a:bodyPr/>
        <a:lstStyle/>
        <a:p>
          <a:endParaRPr lang="en-IN"/>
        </a:p>
      </dgm:t>
    </dgm:pt>
  </dgm:ptLst>
  <dgm:cxnLst>
    <dgm:cxn modelId="{A65370E9-6687-4D0D-AFE4-3707AB456837}" type="presOf" srcId="{38841CBE-7775-4D6C-9ECF-B9188C5E6392}" destId="{D01D0CC0-D04B-462B-B266-AEE5A24086B7}" srcOrd="0" destOrd="0" presId="urn:microsoft.com/office/officeart/2005/8/layout/vList3"/>
    <dgm:cxn modelId="{27DE8E11-73DF-49DF-BA29-93FF549318A7}" type="presOf" srcId="{31B733B1-D253-45C7-9247-FB288CF7CDDB}" destId="{D5D32F24-A891-4ACF-8F47-8E9DDAF2A631}" srcOrd="0" destOrd="0" presId="urn:microsoft.com/office/officeart/2005/8/layout/vList3"/>
    <dgm:cxn modelId="{9700DE70-1FCB-4270-BD20-015D4254ED12}" type="presOf" srcId="{9209B70C-7426-4A76-BACD-2EFC45282879}" destId="{60BF412D-2914-4B47-8457-3A4D6828312B}" srcOrd="0" destOrd="0" presId="urn:microsoft.com/office/officeart/2005/8/layout/vList3"/>
    <dgm:cxn modelId="{3F88DF48-9BB3-486D-BA30-DED17B62596E}" srcId="{892CDC3B-CBA3-4E91-820B-F801278EFEFC}" destId="{31B733B1-D253-45C7-9247-FB288CF7CDDB}" srcOrd="2" destOrd="0" parTransId="{CD444153-8654-4AA7-988A-1F473FBC369A}" sibTransId="{1DF17ED1-6FE6-42E8-AA2F-348F97CC4BA9}"/>
    <dgm:cxn modelId="{36068F11-4517-42DA-B1E1-5BE066072BDA}" type="presOf" srcId="{892CDC3B-CBA3-4E91-820B-F801278EFEFC}" destId="{F03F1911-3969-4B40-BD22-EE6F9AB65454}" srcOrd="0" destOrd="0" presId="urn:microsoft.com/office/officeart/2005/8/layout/vList3"/>
    <dgm:cxn modelId="{2A4C802A-9F06-40F2-986F-5C2D02544C9D}" type="presOf" srcId="{FF8A9428-6978-4C83-8EA7-74E69450DD71}" destId="{71B3E95E-2566-4ACD-B753-B0E11B8709F1}" srcOrd="0" destOrd="0" presId="urn:microsoft.com/office/officeart/2005/8/layout/vList3"/>
    <dgm:cxn modelId="{0E4786EF-F06F-4D61-B1B2-2AE2F739C155}" srcId="{892CDC3B-CBA3-4E91-820B-F801278EFEFC}" destId="{841A3CFF-DFB9-40CE-93C9-64C45020E682}" srcOrd="4" destOrd="0" parTransId="{41F67D4F-AC44-4F7F-8FDF-1D20A558AA53}" sibTransId="{21223D71-D91B-4A33-BD95-D323274FE7D8}"/>
    <dgm:cxn modelId="{6E7B2D95-E08F-448E-9558-A927702EE622}" srcId="{892CDC3B-CBA3-4E91-820B-F801278EFEFC}" destId="{8DC634E7-BFE0-4573-873D-F5E6C7CA303A}" srcOrd="0" destOrd="0" parTransId="{544384AC-2448-4576-9FCC-B9D0CD560FE2}" sibTransId="{ACB4014B-5237-4167-B88A-4902CF6886F1}"/>
    <dgm:cxn modelId="{7C427BDB-50F7-4C39-A75E-610724DF05B3}" type="presOf" srcId="{8DC634E7-BFE0-4573-873D-F5E6C7CA303A}" destId="{AE3A56AF-1123-4435-9FF3-3ECC2A04AE9A}" srcOrd="0" destOrd="0" presId="urn:microsoft.com/office/officeart/2005/8/layout/vList3"/>
    <dgm:cxn modelId="{BB178E75-1342-4ABC-AB6D-F152698FCB61}" srcId="{892CDC3B-CBA3-4E91-820B-F801278EFEFC}" destId="{38841CBE-7775-4D6C-9ECF-B9188C5E6392}" srcOrd="1" destOrd="0" parTransId="{8C5A3669-8376-4F5B-BAD9-991CF9EEAD0C}" sibTransId="{53175EBF-DC0D-4053-92DC-4D100CE6AEE0}"/>
    <dgm:cxn modelId="{922362AB-4D7C-476F-8A03-BB17DC0D66CC}" type="presOf" srcId="{841A3CFF-DFB9-40CE-93C9-64C45020E682}" destId="{934BC4D9-71EE-4C9F-BEB9-23CAAD6AB82F}" srcOrd="0" destOrd="0" presId="urn:microsoft.com/office/officeart/2005/8/layout/vList3"/>
    <dgm:cxn modelId="{FB680099-BC64-4989-B801-FC3616DB8972}" type="presOf" srcId="{31A8C485-D423-413C-8688-770E4FB52BB0}" destId="{68426898-9301-4E89-822A-8D080716198C}" srcOrd="0" destOrd="0" presId="urn:microsoft.com/office/officeart/2005/8/layout/vList3"/>
    <dgm:cxn modelId="{959CBEA8-149D-4852-A02F-E6B040058213}" srcId="{892CDC3B-CBA3-4E91-820B-F801278EFEFC}" destId="{FF8A9428-6978-4C83-8EA7-74E69450DD71}" srcOrd="3" destOrd="0" parTransId="{4D3D9941-B4A2-4EA2-823D-F19D87727843}" sibTransId="{BA20D84D-A9B7-4A67-9E52-F60DF5417255}"/>
    <dgm:cxn modelId="{343F6D79-D927-4970-AA7A-CEA25213747A}" srcId="{892CDC3B-CBA3-4E91-820B-F801278EFEFC}" destId="{31A8C485-D423-413C-8688-770E4FB52BB0}" srcOrd="6" destOrd="0" parTransId="{8767F0B3-8980-454E-ADAA-A01C6CB1ED23}" sibTransId="{21D0410F-2D91-4EFC-9090-3D684C8DA6F2}"/>
    <dgm:cxn modelId="{0D54F4D4-6A11-4552-8C2E-BC66B885C411}" srcId="{892CDC3B-CBA3-4E91-820B-F801278EFEFC}" destId="{9209B70C-7426-4A76-BACD-2EFC45282879}" srcOrd="5" destOrd="0" parTransId="{BE8CFEB5-209A-4F0F-9C97-2DB5C632D0EB}" sibTransId="{2C1CD934-D192-4C9F-BF3D-909B8CE4A2D1}"/>
    <dgm:cxn modelId="{6DDADB29-BCA5-43B8-A40C-9BB47E56CF3D}" type="presParOf" srcId="{F03F1911-3969-4B40-BD22-EE6F9AB65454}" destId="{B9C68AD7-D5F6-4818-BD54-ACAAB33BA4A1}" srcOrd="0" destOrd="0" presId="urn:microsoft.com/office/officeart/2005/8/layout/vList3"/>
    <dgm:cxn modelId="{E4C8023A-2568-43F3-8B6E-2B8A8B9F9ECF}" type="presParOf" srcId="{B9C68AD7-D5F6-4818-BD54-ACAAB33BA4A1}" destId="{C39B82EC-BB7B-46B7-A5A5-FAC569F2AA6D}" srcOrd="0" destOrd="0" presId="urn:microsoft.com/office/officeart/2005/8/layout/vList3"/>
    <dgm:cxn modelId="{89D165FF-57E0-4E9A-B7A4-286A16316D2A}" type="presParOf" srcId="{B9C68AD7-D5F6-4818-BD54-ACAAB33BA4A1}" destId="{AE3A56AF-1123-4435-9FF3-3ECC2A04AE9A}" srcOrd="1" destOrd="0" presId="urn:microsoft.com/office/officeart/2005/8/layout/vList3"/>
    <dgm:cxn modelId="{76E4303D-1890-42E6-95EA-A52176377114}" type="presParOf" srcId="{F03F1911-3969-4B40-BD22-EE6F9AB65454}" destId="{FAFF4607-CF3F-4B89-83E0-E56CC9420DF4}" srcOrd="1" destOrd="0" presId="urn:microsoft.com/office/officeart/2005/8/layout/vList3"/>
    <dgm:cxn modelId="{24F16827-24D3-4CB0-A9EF-3D70EB497FB8}" type="presParOf" srcId="{F03F1911-3969-4B40-BD22-EE6F9AB65454}" destId="{68FCD44D-13A7-4D79-9AB6-118DD1EF14F5}" srcOrd="2" destOrd="0" presId="urn:microsoft.com/office/officeart/2005/8/layout/vList3"/>
    <dgm:cxn modelId="{D67D8500-F68A-4A96-83E4-54CC531B7CD1}" type="presParOf" srcId="{68FCD44D-13A7-4D79-9AB6-118DD1EF14F5}" destId="{11921E1F-E279-4EB0-88D1-18848BD7F8DB}" srcOrd="0" destOrd="0" presId="urn:microsoft.com/office/officeart/2005/8/layout/vList3"/>
    <dgm:cxn modelId="{B62C358C-3165-48CD-8568-968F9A21E71C}" type="presParOf" srcId="{68FCD44D-13A7-4D79-9AB6-118DD1EF14F5}" destId="{D01D0CC0-D04B-462B-B266-AEE5A24086B7}" srcOrd="1" destOrd="0" presId="urn:microsoft.com/office/officeart/2005/8/layout/vList3"/>
    <dgm:cxn modelId="{DD37B198-6865-4E49-A3B2-17DCE47B0330}" type="presParOf" srcId="{F03F1911-3969-4B40-BD22-EE6F9AB65454}" destId="{20A1705C-C13F-4D62-9854-89655DF258C4}" srcOrd="3" destOrd="0" presId="urn:microsoft.com/office/officeart/2005/8/layout/vList3"/>
    <dgm:cxn modelId="{6D3FAA2B-A1B2-420F-BA0B-5D8A723AD79B}" type="presParOf" srcId="{F03F1911-3969-4B40-BD22-EE6F9AB65454}" destId="{1340C959-BD50-4B81-91D4-10C8A0F4EE73}" srcOrd="4" destOrd="0" presId="urn:microsoft.com/office/officeart/2005/8/layout/vList3"/>
    <dgm:cxn modelId="{0511CCE0-13F5-40DC-A5B3-8A44FFC539B1}" type="presParOf" srcId="{1340C959-BD50-4B81-91D4-10C8A0F4EE73}" destId="{CFB46CA7-B290-499F-B5D0-911BB3546248}" srcOrd="0" destOrd="0" presId="urn:microsoft.com/office/officeart/2005/8/layout/vList3"/>
    <dgm:cxn modelId="{A2B9522B-ADBB-477E-BFF9-020559649F84}" type="presParOf" srcId="{1340C959-BD50-4B81-91D4-10C8A0F4EE73}" destId="{D5D32F24-A891-4ACF-8F47-8E9DDAF2A631}" srcOrd="1" destOrd="0" presId="urn:microsoft.com/office/officeart/2005/8/layout/vList3"/>
    <dgm:cxn modelId="{26819EB5-114C-464E-BC61-19B2BEA516EE}" type="presParOf" srcId="{F03F1911-3969-4B40-BD22-EE6F9AB65454}" destId="{DA0B9A9E-041B-4A6F-8785-5126B8CFAB48}" srcOrd="5" destOrd="0" presId="urn:microsoft.com/office/officeart/2005/8/layout/vList3"/>
    <dgm:cxn modelId="{C1418C2F-15C0-41F6-AB8D-175488B06331}" type="presParOf" srcId="{F03F1911-3969-4B40-BD22-EE6F9AB65454}" destId="{4841210A-8D5E-47C3-B631-54E208E87126}" srcOrd="6" destOrd="0" presId="urn:microsoft.com/office/officeart/2005/8/layout/vList3"/>
    <dgm:cxn modelId="{27F0C0F6-EB1C-49EC-B4E7-335B09F18445}" type="presParOf" srcId="{4841210A-8D5E-47C3-B631-54E208E87126}" destId="{DA9561A4-5311-490F-824D-6631E53AB88C}" srcOrd="0" destOrd="0" presId="urn:microsoft.com/office/officeart/2005/8/layout/vList3"/>
    <dgm:cxn modelId="{4331FAC5-67EB-45F5-AB24-28A98EB05BA7}" type="presParOf" srcId="{4841210A-8D5E-47C3-B631-54E208E87126}" destId="{71B3E95E-2566-4ACD-B753-B0E11B8709F1}" srcOrd="1" destOrd="0" presId="urn:microsoft.com/office/officeart/2005/8/layout/vList3"/>
    <dgm:cxn modelId="{46AA6BF7-36E5-4340-90AD-4D6E832CDDB4}" type="presParOf" srcId="{F03F1911-3969-4B40-BD22-EE6F9AB65454}" destId="{B5F3ABA3-ADB0-4A69-A065-955375C7A4B6}" srcOrd="7" destOrd="0" presId="urn:microsoft.com/office/officeart/2005/8/layout/vList3"/>
    <dgm:cxn modelId="{0FBBF246-ECB7-43B4-B1A0-C24C8580E72A}" type="presParOf" srcId="{F03F1911-3969-4B40-BD22-EE6F9AB65454}" destId="{5C8EEB5F-A896-4704-8F43-9214125B2FD2}" srcOrd="8" destOrd="0" presId="urn:microsoft.com/office/officeart/2005/8/layout/vList3"/>
    <dgm:cxn modelId="{DD9FCEF6-B8EE-41F2-B3E9-F76A7BCD50FF}" type="presParOf" srcId="{5C8EEB5F-A896-4704-8F43-9214125B2FD2}" destId="{8CC72FC2-0B2F-4BDF-BE50-45307A0F29CE}" srcOrd="0" destOrd="0" presId="urn:microsoft.com/office/officeart/2005/8/layout/vList3"/>
    <dgm:cxn modelId="{3D741FCE-0365-423D-B6B0-B288CEECF255}" type="presParOf" srcId="{5C8EEB5F-A896-4704-8F43-9214125B2FD2}" destId="{934BC4D9-71EE-4C9F-BEB9-23CAAD6AB82F}" srcOrd="1" destOrd="0" presId="urn:microsoft.com/office/officeart/2005/8/layout/vList3"/>
    <dgm:cxn modelId="{C24ED339-3521-4247-884B-D48C266E2243}" type="presParOf" srcId="{F03F1911-3969-4B40-BD22-EE6F9AB65454}" destId="{8A2F5885-AC5D-4739-B0E6-3E40EC4E1C07}" srcOrd="9" destOrd="0" presId="urn:microsoft.com/office/officeart/2005/8/layout/vList3"/>
    <dgm:cxn modelId="{623A132E-89C5-470C-928C-A1163F65722C}" type="presParOf" srcId="{F03F1911-3969-4B40-BD22-EE6F9AB65454}" destId="{6E65A39C-FA85-4F93-B933-CBCD55F8579B}" srcOrd="10" destOrd="0" presId="urn:microsoft.com/office/officeart/2005/8/layout/vList3"/>
    <dgm:cxn modelId="{E156339A-E6C0-4156-B7BB-80E4F2D4235C}" type="presParOf" srcId="{6E65A39C-FA85-4F93-B933-CBCD55F8579B}" destId="{9BDF6847-6C2A-4C48-8C2A-9AD3AC932B84}" srcOrd="0" destOrd="0" presId="urn:microsoft.com/office/officeart/2005/8/layout/vList3"/>
    <dgm:cxn modelId="{B04D5D93-C7BB-4B4D-BF64-7B9B0F293E28}" type="presParOf" srcId="{6E65A39C-FA85-4F93-B933-CBCD55F8579B}" destId="{60BF412D-2914-4B47-8457-3A4D6828312B}" srcOrd="1" destOrd="0" presId="urn:microsoft.com/office/officeart/2005/8/layout/vList3"/>
    <dgm:cxn modelId="{2B4FD41D-E9DC-40D5-9EC9-AE9A7E321DEA}" type="presParOf" srcId="{F03F1911-3969-4B40-BD22-EE6F9AB65454}" destId="{D343AA6C-BFE0-4062-823A-771F2A748416}" srcOrd="11" destOrd="0" presId="urn:microsoft.com/office/officeart/2005/8/layout/vList3"/>
    <dgm:cxn modelId="{55292FC1-AB30-4CDB-83BF-6EE75B882A7C}" type="presParOf" srcId="{F03F1911-3969-4B40-BD22-EE6F9AB65454}" destId="{622ADB5B-781D-4FFC-93DA-54977CD7ADD9}" srcOrd="12" destOrd="0" presId="urn:microsoft.com/office/officeart/2005/8/layout/vList3"/>
    <dgm:cxn modelId="{71595AD8-4180-433E-93FA-E705D7FC4EF8}" type="presParOf" srcId="{622ADB5B-781D-4FFC-93DA-54977CD7ADD9}" destId="{9D664147-45AB-4B7E-A4B2-03B687F2730C}" srcOrd="0" destOrd="0" presId="urn:microsoft.com/office/officeart/2005/8/layout/vList3"/>
    <dgm:cxn modelId="{97F51E8E-AC3F-49B8-8E22-01F98D647ED6}" type="presParOf" srcId="{622ADB5B-781D-4FFC-93DA-54977CD7ADD9}" destId="{68426898-9301-4E89-822A-8D080716198C}"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870397-1461-45BC-B551-23DB86C3704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D5C24EA6-D3FC-4976-8029-F61BF3179759}">
      <dgm:prSet phldrT="[Text]"/>
      <dgm:spPr>
        <a:solidFill>
          <a:schemeClr val="accent1">
            <a:hueOff val="0"/>
            <a:satOff val="0"/>
            <a:lumOff val="0"/>
            <a:alpha val="36000"/>
          </a:schemeClr>
        </a:solidFill>
        <a:effectLst>
          <a:softEdge rad="63500"/>
        </a:effectLst>
      </dgm:spPr>
      <dgm:t>
        <a:bodyPr/>
        <a:lstStyle/>
        <a:p>
          <a:r>
            <a:rPr lang="en-IN" dirty="0" smtClean="0"/>
            <a:t>Cryogenics</a:t>
          </a:r>
          <a:endParaRPr lang="en-IN" dirty="0"/>
        </a:p>
      </dgm:t>
    </dgm:pt>
    <dgm:pt modelId="{68ABD5BA-9F72-42AA-90FB-2C8C39531542}" type="parTrans" cxnId="{ABFDB030-2FCD-42FE-9A20-06C078A198D3}">
      <dgm:prSet/>
      <dgm:spPr/>
      <dgm:t>
        <a:bodyPr/>
        <a:lstStyle/>
        <a:p>
          <a:endParaRPr lang="en-IN"/>
        </a:p>
      </dgm:t>
    </dgm:pt>
    <dgm:pt modelId="{B9AEB66D-B3F6-4032-A4E9-50C3A2112C23}" type="sibTrans" cxnId="{ABFDB030-2FCD-42FE-9A20-06C078A198D3}">
      <dgm:prSet/>
      <dgm:spPr/>
      <dgm:t>
        <a:bodyPr/>
        <a:lstStyle/>
        <a:p>
          <a:endParaRPr lang="en-IN"/>
        </a:p>
      </dgm:t>
    </dgm:pt>
    <dgm:pt modelId="{68471B9F-4ED0-4333-9AD8-614CB1591661}">
      <dgm:prSet phldrT="[Text]"/>
      <dgm:spPr>
        <a:solidFill>
          <a:schemeClr val="accent1">
            <a:hueOff val="0"/>
            <a:satOff val="0"/>
            <a:lumOff val="0"/>
            <a:alpha val="36000"/>
          </a:schemeClr>
        </a:solidFill>
        <a:effectLst>
          <a:softEdge rad="63500"/>
        </a:effectLst>
      </dgm:spPr>
      <dgm:t>
        <a:bodyPr/>
        <a:lstStyle/>
        <a:p>
          <a:r>
            <a:rPr lang="en-IN" dirty="0" smtClean="0"/>
            <a:t>Some Cryogenic fuels</a:t>
          </a:r>
          <a:endParaRPr lang="en-IN" dirty="0"/>
        </a:p>
      </dgm:t>
    </dgm:pt>
    <dgm:pt modelId="{FFA8FBB7-5FCE-4E06-AC21-7D53CE287643}" type="parTrans" cxnId="{01C7A22F-398A-4E0E-A74E-645BF1DA4104}">
      <dgm:prSet/>
      <dgm:spPr/>
      <dgm:t>
        <a:bodyPr/>
        <a:lstStyle/>
        <a:p>
          <a:endParaRPr lang="en-IN"/>
        </a:p>
      </dgm:t>
    </dgm:pt>
    <dgm:pt modelId="{2643F60C-5189-49B4-B767-18C8DA4B54A9}" type="sibTrans" cxnId="{01C7A22F-398A-4E0E-A74E-645BF1DA4104}">
      <dgm:prSet/>
      <dgm:spPr/>
      <dgm:t>
        <a:bodyPr/>
        <a:lstStyle/>
        <a:p>
          <a:endParaRPr lang="en-IN"/>
        </a:p>
      </dgm:t>
    </dgm:pt>
    <dgm:pt modelId="{EC20F6F0-8006-4572-B2D6-EC6CB0618D68}">
      <dgm:prSet phldrT="[Text]"/>
      <dgm:spPr>
        <a:solidFill>
          <a:schemeClr val="accent1">
            <a:hueOff val="0"/>
            <a:satOff val="0"/>
            <a:lumOff val="0"/>
            <a:alpha val="36000"/>
          </a:schemeClr>
        </a:solidFill>
        <a:effectLst>
          <a:softEdge rad="63500"/>
        </a:effectLst>
      </dgm:spPr>
      <dgm:t>
        <a:bodyPr/>
        <a:lstStyle/>
        <a:p>
          <a:r>
            <a:rPr lang="en-IN" dirty="0" smtClean="0"/>
            <a:t>Cryogenic Engines</a:t>
          </a:r>
          <a:endParaRPr lang="en-IN" dirty="0"/>
        </a:p>
      </dgm:t>
    </dgm:pt>
    <dgm:pt modelId="{4AA78B1F-BE3C-4F11-BA4F-0F9EE5D62535}" type="parTrans" cxnId="{6A82CC49-35A3-4227-AD23-2AB4F04DFAC6}">
      <dgm:prSet/>
      <dgm:spPr/>
      <dgm:t>
        <a:bodyPr/>
        <a:lstStyle/>
        <a:p>
          <a:endParaRPr lang="en-IN"/>
        </a:p>
      </dgm:t>
    </dgm:pt>
    <dgm:pt modelId="{874CF740-E716-44EE-BA52-A78C8B544037}" type="sibTrans" cxnId="{6A82CC49-35A3-4227-AD23-2AB4F04DFAC6}">
      <dgm:prSet/>
      <dgm:spPr/>
      <dgm:t>
        <a:bodyPr/>
        <a:lstStyle/>
        <a:p>
          <a:endParaRPr lang="en-IN"/>
        </a:p>
      </dgm:t>
    </dgm:pt>
    <dgm:pt modelId="{5428EDAE-D696-419D-9A8A-E2FD8CF7A49A}">
      <dgm:prSet phldrT="[Text]"/>
      <dgm:spPr>
        <a:solidFill>
          <a:schemeClr val="accent1">
            <a:hueOff val="0"/>
            <a:satOff val="0"/>
            <a:lumOff val="0"/>
            <a:alpha val="36000"/>
          </a:schemeClr>
        </a:solidFill>
        <a:effectLst>
          <a:softEdge rad="63500"/>
        </a:effectLst>
      </dgm:spPr>
      <dgm:t>
        <a:bodyPr/>
        <a:lstStyle/>
        <a:p>
          <a:r>
            <a:rPr lang="en-IN" dirty="0" smtClean="0"/>
            <a:t>Difference from Electric Motors</a:t>
          </a:r>
          <a:endParaRPr lang="en-IN" dirty="0"/>
        </a:p>
      </dgm:t>
    </dgm:pt>
    <dgm:pt modelId="{5F85C7F6-179D-4CEC-BB9E-7CDC3A52F3E1}" type="parTrans" cxnId="{774CCCE6-B9FA-4C6A-B9DE-A254F49DE0D3}">
      <dgm:prSet/>
      <dgm:spPr/>
      <dgm:t>
        <a:bodyPr/>
        <a:lstStyle/>
        <a:p>
          <a:endParaRPr lang="en-IN"/>
        </a:p>
      </dgm:t>
    </dgm:pt>
    <dgm:pt modelId="{E7B3FB3E-7DE9-446C-A85C-E35E600771E3}" type="sibTrans" cxnId="{774CCCE6-B9FA-4C6A-B9DE-A254F49DE0D3}">
      <dgm:prSet/>
      <dgm:spPr/>
      <dgm:t>
        <a:bodyPr/>
        <a:lstStyle/>
        <a:p>
          <a:endParaRPr lang="en-IN"/>
        </a:p>
      </dgm:t>
    </dgm:pt>
    <dgm:pt modelId="{1F808DFA-0996-41D6-A762-1D9736DF3985}">
      <dgm:prSet phldrT="[Text]"/>
      <dgm:spPr>
        <a:solidFill>
          <a:schemeClr val="accent1">
            <a:hueOff val="0"/>
            <a:satOff val="0"/>
            <a:lumOff val="0"/>
            <a:alpha val="36000"/>
          </a:schemeClr>
        </a:solidFill>
        <a:effectLst>
          <a:softEdge rad="63500"/>
        </a:effectLst>
      </dgm:spPr>
      <dgm:t>
        <a:bodyPr/>
        <a:lstStyle/>
        <a:p>
          <a:r>
            <a:rPr lang="en-IN" dirty="0" smtClean="0"/>
            <a:t>Characteristics</a:t>
          </a:r>
          <a:endParaRPr lang="en-IN" dirty="0"/>
        </a:p>
      </dgm:t>
    </dgm:pt>
    <dgm:pt modelId="{6A0F4A49-0385-4A78-BA70-BCC4A6B3906E}" type="parTrans" cxnId="{C3E9D345-A860-436A-8AC6-590428CA7926}">
      <dgm:prSet/>
      <dgm:spPr/>
      <dgm:t>
        <a:bodyPr/>
        <a:lstStyle/>
        <a:p>
          <a:endParaRPr lang="en-IN"/>
        </a:p>
      </dgm:t>
    </dgm:pt>
    <dgm:pt modelId="{C0E77002-CF47-4D46-AD25-86FBAD717882}" type="sibTrans" cxnId="{C3E9D345-A860-436A-8AC6-590428CA7926}">
      <dgm:prSet/>
      <dgm:spPr/>
      <dgm:t>
        <a:bodyPr/>
        <a:lstStyle/>
        <a:p>
          <a:endParaRPr lang="en-IN"/>
        </a:p>
      </dgm:t>
    </dgm:pt>
    <dgm:pt modelId="{CDCD961A-94A7-48B2-8983-A463ECEE4035}" type="pres">
      <dgm:prSet presAssocID="{AE870397-1461-45BC-B551-23DB86C37049}" presName="Name0" presStyleCnt="0">
        <dgm:presLayoutVars>
          <dgm:chMax val="7"/>
          <dgm:chPref val="7"/>
          <dgm:dir/>
        </dgm:presLayoutVars>
      </dgm:prSet>
      <dgm:spPr/>
      <dgm:t>
        <a:bodyPr/>
        <a:lstStyle/>
        <a:p>
          <a:endParaRPr lang="en-IN"/>
        </a:p>
      </dgm:t>
    </dgm:pt>
    <dgm:pt modelId="{687ED9E2-1466-45E8-801C-6085BC22F3D6}" type="pres">
      <dgm:prSet presAssocID="{AE870397-1461-45BC-B551-23DB86C37049}" presName="Name1" presStyleCnt="0"/>
      <dgm:spPr/>
    </dgm:pt>
    <dgm:pt modelId="{91CBA61B-1C53-40B0-94BA-A1FE78340817}" type="pres">
      <dgm:prSet presAssocID="{AE870397-1461-45BC-B551-23DB86C37049}" presName="cycle" presStyleCnt="0"/>
      <dgm:spPr/>
    </dgm:pt>
    <dgm:pt modelId="{6820EECB-D9BE-48C4-A39F-266C6F8B224B}" type="pres">
      <dgm:prSet presAssocID="{AE870397-1461-45BC-B551-23DB86C37049}" presName="srcNode" presStyleLbl="node1" presStyleIdx="0" presStyleCnt="5"/>
      <dgm:spPr/>
    </dgm:pt>
    <dgm:pt modelId="{2C83D6E8-735B-4DD0-ADB4-6BE67B0E79D2}" type="pres">
      <dgm:prSet presAssocID="{AE870397-1461-45BC-B551-23DB86C37049}" presName="conn" presStyleLbl="parChTrans1D2" presStyleIdx="0" presStyleCnt="1"/>
      <dgm:spPr/>
      <dgm:t>
        <a:bodyPr/>
        <a:lstStyle/>
        <a:p>
          <a:endParaRPr lang="en-IN"/>
        </a:p>
      </dgm:t>
    </dgm:pt>
    <dgm:pt modelId="{8287BE75-E845-4933-AD90-E2F1EFD3D710}" type="pres">
      <dgm:prSet presAssocID="{AE870397-1461-45BC-B551-23DB86C37049}" presName="extraNode" presStyleLbl="node1" presStyleIdx="0" presStyleCnt="5"/>
      <dgm:spPr/>
    </dgm:pt>
    <dgm:pt modelId="{19E6A6F1-7AC6-43FD-BAD9-D1DCDC4C235A}" type="pres">
      <dgm:prSet presAssocID="{AE870397-1461-45BC-B551-23DB86C37049}" presName="dstNode" presStyleLbl="node1" presStyleIdx="0" presStyleCnt="5"/>
      <dgm:spPr/>
    </dgm:pt>
    <dgm:pt modelId="{8B298AFC-F869-425E-B34D-DEA0BD09BDCC}" type="pres">
      <dgm:prSet presAssocID="{D5C24EA6-D3FC-4976-8029-F61BF3179759}" presName="text_1" presStyleLbl="node1" presStyleIdx="0" presStyleCnt="5">
        <dgm:presLayoutVars>
          <dgm:bulletEnabled val="1"/>
        </dgm:presLayoutVars>
      </dgm:prSet>
      <dgm:spPr/>
      <dgm:t>
        <a:bodyPr/>
        <a:lstStyle/>
        <a:p>
          <a:endParaRPr lang="en-IN"/>
        </a:p>
      </dgm:t>
    </dgm:pt>
    <dgm:pt modelId="{FA2D7155-4196-423D-910B-11485BD233E5}" type="pres">
      <dgm:prSet presAssocID="{D5C24EA6-D3FC-4976-8029-F61BF3179759}" presName="accent_1" presStyleCnt="0"/>
      <dgm:spPr/>
    </dgm:pt>
    <dgm:pt modelId="{D8D0D732-3015-4CB1-9442-68250EEE6717}" type="pres">
      <dgm:prSet presAssocID="{D5C24EA6-D3FC-4976-8029-F61BF3179759}" presName="accentRepeatNode" presStyleLbl="solidFgAcc1" presStyleIdx="0" presStyleCnt="5"/>
      <dgm:spPr>
        <a:blipFill rotWithShape="0">
          <a:blip xmlns:r="http://schemas.openxmlformats.org/officeDocument/2006/relationships" r:embed="rId1"/>
          <a:stretch>
            <a:fillRect/>
          </a:stretch>
        </a:blipFill>
      </dgm:spPr>
    </dgm:pt>
    <dgm:pt modelId="{205E931B-0AEE-46F9-9E58-73CF35504EE0}" type="pres">
      <dgm:prSet presAssocID="{68471B9F-4ED0-4333-9AD8-614CB1591661}" presName="text_2" presStyleLbl="node1" presStyleIdx="1" presStyleCnt="5">
        <dgm:presLayoutVars>
          <dgm:bulletEnabled val="1"/>
        </dgm:presLayoutVars>
      </dgm:prSet>
      <dgm:spPr/>
      <dgm:t>
        <a:bodyPr/>
        <a:lstStyle/>
        <a:p>
          <a:endParaRPr lang="en-IN"/>
        </a:p>
      </dgm:t>
    </dgm:pt>
    <dgm:pt modelId="{164D6F12-FC72-49EE-91C1-9D5BD0E9414B}" type="pres">
      <dgm:prSet presAssocID="{68471B9F-4ED0-4333-9AD8-614CB1591661}" presName="accent_2" presStyleCnt="0"/>
      <dgm:spPr/>
    </dgm:pt>
    <dgm:pt modelId="{477E6B49-4ABF-4EC2-97AA-9C75CA65B1DA}" type="pres">
      <dgm:prSet presAssocID="{68471B9F-4ED0-4333-9AD8-614CB1591661}" presName="accentRepeatNode" presStyleLbl="solidFgAcc1" presStyleIdx="1" presStyleCnt="5"/>
      <dgm:spPr>
        <a:blipFill rotWithShape="0">
          <a:blip xmlns:r="http://schemas.openxmlformats.org/officeDocument/2006/relationships" r:embed="rId2"/>
          <a:stretch>
            <a:fillRect/>
          </a:stretch>
        </a:blipFill>
      </dgm:spPr>
    </dgm:pt>
    <dgm:pt modelId="{B028C363-7BF1-4BE4-9632-CF22B2747B8D}" type="pres">
      <dgm:prSet presAssocID="{EC20F6F0-8006-4572-B2D6-EC6CB0618D68}" presName="text_3" presStyleLbl="node1" presStyleIdx="2" presStyleCnt="5">
        <dgm:presLayoutVars>
          <dgm:bulletEnabled val="1"/>
        </dgm:presLayoutVars>
      </dgm:prSet>
      <dgm:spPr/>
      <dgm:t>
        <a:bodyPr/>
        <a:lstStyle/>
        <a:p>
          <a:endParaRPr lang="en-IN"/>
        </a:p>
      </dgm:t>
    </dgm:pt>
    <dgm:pt modelId="{8A7CB533-AFCA-468C-9480-FDF1BDD3B15C}" type="pres">
      <dgm:prSet presAssocID="{EC20F6F0-8006-4572-B2D6-EC6CB0618D68}" presName="accent_3" presStyleCnt="0"/>
      <dgm:spPr/>
    </dgm:pt>
    <dgm:pt modelId="{BE55639A-8EEC-4022-83F0-10ED3D523980}" type="pres">
      <dgm:prSet presAssocID="{EC20F6F0-8006-4572-B2D6-EC6CB0618D68}" presName="accentRepeatNode" presStyleLbl="solidFgAcc1" presStyleIdx="2" presStyleCnt="5"/>
      <dgm:spPr>
        <a:blipFill rotWithShape="0">
          <a:blip xmlns:r="http://schemas.openxmlformats.org/officeDocument/2006/relationships" r:embed="rId3"/>
          <a:stretch>
            <a:fillRect/>
          </a:stretch>
        </a:blipFill>
      </dgm:spPr>
    </dgm:pt>
    <dgm:pt modelId="{72DA5D0B-3F1C-456E-BC7B-55F064BAB19B}" type="pres">
      <dgm:prSet presAssocID="{5428EDAE-D696-419D-9A8A-E2FD8CF7A49A}" presName="text_4" presStyleLbl="node1" presStyleIdx="3" presStyleCnt="5">
        <dgm:presLayoutVars>
          <dgm:bulletEnabled val="1"/>
        </dgm:presLayoutVars>
      </dgm:prSet>
      <dgm:spPr/>
      <dgm:t>
        <a:bodyPr/>
        <a:lstStyle/>
        <a:p>
          <a:endParaRPr lang="en-IN"/>
        </a:p>
      </dgm:t>
    </dgm:pt>
    <dgm:pt modelId="{DAC7E034-173F-4B02-A48D-8B5B82F4238F}" type="pres">
      <dgm:prSet presAssocID="{5428EDAE-D696-419D-9A8A-E2FD8CF7A49A}" presName="accent_4" presStyleCnt="0"/>
      <dgm:spPr/>
    </dgm:pt>
    <dgm:pt modelId="{1727724F-622A-4583-A014-6E4F3A5359C7}" type="pres">
      <dgm:prSet presAssocID="{5428EDAE-D696-419D-9A8A-E2FD8CF7A49A}" presName="accentRepeatNode" presStyleLbl="solidFgAcc1" presStyleIdx="3" presStyleCnt="5"/>
      <dgm:spPr>
        <a:blipFill rotWithShape="0">
          <a:blip xmlns:r="http://schemas.openxmlformats.org/officeDocument/2006/relationships" r:embed="rId4"/>
          <a:stretch>
            <a:fillRect/>
          </a:stretch>
        </a:blipFill>
      </dgm:spPr>
    </dgm:pt>
    <dgm:pt modelId="{0D25316E-65FD-468F-A519-F47CC6181853}" type="pres">
      <dgm:prSet presAssocID="{1F808DFA-0996-41D6-A762-1D9736DF3985}" presName="text_5" presStyleLbl="node1" presStyleIdx="4" presStyleCnt="5">
        <dgm:presLayoutVars>
          <dgm:bulletEnabled val="1"/>
        </dgm:presLayoutVars>
      </dgm:prSet>
      <dgm:spPr/>
      <dgm:t>
        <a:bodyPr/>
        <a:lstStyle/>
        <a:p>
          <a:endParaRPr lang="en-IN"/>
        </a:p>
      </dgm:t>
    </dgm:pt>
    <dgm:pt modelId="{0331FB26-8352-45A1-9AFF-8021DFECBC62}" type="pres">
      <dgm:prSet presAssocID="{1F808DFA-0996-41D6-A762-1D9736DF3985}" presName="accent_5" presStyleCnt="0"/>
      <dgm:spPr/>
    </dgm:pt>
    <dgm:pt modelId="{6474AF07-8999-4A07-B03A-BC488A2F611E}" type="pres">
      <dgm:prSet presAssocID="{1F808DFA-0996-41D6-A762-1D9736DF3985}" presName="accentRepeatNode" presStyleLbl="solidFgAcc1" presStyleIdx="4" presStyleCnt="5"/>
      <dgm:spPr>
        <a:blipFill rotWithShape="0">
          <a:blip xmlns:r="http://schemas.openxmlformats.org/officeDocument/2006/relationships" r:embed="rId5"/>
          <a:stretch>
            <a:fillRect/>
          </a:stretch>
        </a:blipFill>
      </dgm:spPr>
    </dgm:pt>
  </dgm:ptLst>
  <dgm:cxnLst>
    <dgm:cxn modelId="{774CCCE6-B9FA-4C6A-B9DE-A254F49DE0D3}" srcId="{AE870397-1461-45BC-B551-23DB86C37049}" destId="{5428EDAE-D696-419D-9A8A-E2FD8CF7A49A}" srcOrd="3" destOrd="0" parTransId="{5F85C7F6-179D-4CEC-BB9E-7CDC3A52F3E1}" sibTransId="{E7B3FB3E-7DE9-446C-A85C-E35E600771E3}"/>
    <dgm:cxn modelId="{EF7D5C39-FA76-44C2-8C7A-FC172F58669B}" type="presOf" srcId="{5428EDAE-D696-419D-9A8A-E2FD8CF7A49A}" destId="{72DA5D0B-3F1C-456E-BC7B-55F064BAB19B}" srcOrd="0" destOrd="0" presId="urn:microsoft.com/office/officeart/2008/layout/VerticalCurvedList"/>
    <dgm:cxn modelId="{FFC8A07A-434A-4677-ABED-FC53687426F8}" type="presOf" srcId="{EC20F6F0-8006-4572-B2D6-EC6CB0618D68}" destId="{B028C363-7BF1-4BE4-9632-CF22B2747B8D}" srcOrd="0" destOrd="0" presId="urn:microsoft.com/office/officeart/2008/layout/VerticalCurvedList"/>
    <dgm:cxn modelId="{C3E9D345-A860-436A-8AC6-590428CA7926}" srcId="{AE870397-1461-45BC-B551-23DB86C37049}" destId="{1F808DFA-0996-41D6-A762-1D9736DF3985}" srcOrd="4" destOrd="0" parTransId="{6A0F4A49-0385-4A78-BA70-BCC4A6B3906E}" sibTransId="{C0E77002-CF47-4D46-AD25-86FBAD717882}"/>
    <dgm:cxn modelId="{6A82CC49-35A3-4227-AD23-2AB4F04DFAC6}" srcId="{AE870397-1461-45BC-B551-23DB86C37049}" destId="{EC20F6F0-8006-4572-B2D6-EC6CB0618D68}" srcOrd="2" destOrd="0" parTransId="{4AA78B1F-BE3C-4F11-BA4F-0F9EE5D62535}" sibTransId="{874CF740-E716-44EE-BA52-A78C8B544037}"/>
    <dgm:cxn modelId="{0AABF579-408D-45EC-9594-EE9DF92297E6}" type="presOf" srcId="{68471B9F-4ED0-4333-9AD8-614CB1591661}" destId="{205E931B-0AEE-46F9-9E58-73CF35504EE0}" srcOrd="0" destOrd="0" presId="urn:microsoft.com/office/officeart/2008/layout/VerticalCurvedList"/>
    <dgm:cxn modelId="{549C0F71-5F80-4D8F-9EF1-93B6150CC8CF}" type="presOf" srcId="{1F808DFA-0996-41D6-A762-1D9736DF3985}" destId="{0D25316E-65FD-468F-A519-F47CC6181853}" srcOrd="0" destOrd="0" presId="urn:microsoft.com/office/officeart/2008/layout/VerticalCurvedList"/>
    <dgm:cxn modelId="{ABFDB030-2FCD-42FE-9A20-06C078A198D3}" srcId="{AE870397-1461-45BC-B551-23DB86C37049}" destId="{D5C24EA6-D3FC-4976-8029-F61BF3179759}" srcOrd="0" destOrd="0" parTransId="{68ABD5BA-9F72-42AA-90FB-2C8C39531542}" sibTransId="{B9AEB66D-B3F6-4032-A4E9-50C3A2112C23}"/>
    <dgm:cxn modelId="{01C7A22F-398A-4E0E-A74E-645BF1DA4104}" srcId="{AE870397-1461-45BC-B551-23DB86C37049}" destId="{68471B9F-4ED0-4333-9AD8-614CB1591661}" srcOrd="1" destOrd="0" parTransId="{FFA8FBB7-5FCE-4E06-AC21-7D53CE287643}" sibTransId="{2643F60C-5189-49B4-B767-18C8DA4B54A9}"/>
    <dgm:cxn modelId="{23DBD169-799E-43A8-BCE7-6BB91D60B8CA}" type="presOf" srcId="{B9AEB66D-B3F6-4032-A4E9-50C3A2112C23}" destId="{2C83D6E8-735B-4DD0-ADB4-6BE67B0E79D2}" srcOrd="0" destOrd="0" presId="urn:microsoft.com/office/officeart/2008/layout/VerticalCurvedList"/>
    <dgm:cxn modelId="{A61084DA-1567-4B4D-BD87-0E640F0E9706}" type="presOf" srcId="{AE870397-1461-45BC-B551-23DB86C37049}" destId="{CDCD961A-94A7-48B2-8983-A463ECEE4035}" srcOrd="0" destOrd="0" presId="urn:microsoft.com/office/officeart/2008/layout/VerticalCurvedList"/>
    <dgm:cxn modelId="{07B4AE57-3CFF-4EB1-AFC2-5C89C7362E12}" type="presOf" srcId="{D5C24EA6-D3FC-4976-8029-F61BF3179759}" destId="{8B298AFC-F869-425E-B34D-DEA0BD09BDCC}" srcOrd="0" destOrd="0" presId="urn:microsoft.com/office/officeart/2008/layout/VerticalCurvedList"/>
    <dgm:cxn modelId="{0460E895-99BE-4EB1-8D87-1491A73E2136}" type="presParOf" srcId="{CDCD961A-94A7-48B2-8983-A463ECEE4035}" destId="{687ED9E2-1466-45E8-801C-6085BC22F3D6}" srcOrd="0" destOrd="0" presId="urn:microsoft.com/office/officeart/2008/layout/VerticalCurvedList"/>
    <dgm:cxn modelId="{95D03CB8-3F24-4D5B-8363-6DD9C753F22E}" type="presParOf" srcId="{687ED9E2-1466-45E8-801C-6085BC22F3D6}" destId="{91CBA61B-1C53-40B0-94BA-A1FE78340817}" srcOrd="0" destOrd="0" presId="urn:microsoft.com/office/officeart/2008/layout/VerticalCurvedList"/>
    <dgm:cxn modelId="{8A758581-A9D6-40CD-86BE-DF4A63300C54}" type="presParOf" srcId="{91CBA61B-1C53-40B0-94BA-A1FE78340817}" destId="{6820EECB-D9BE-48C4-A39F-266C6F8B224B}" srcOrd="0" destOrd="0" presId="urn:microsoft.com/office/officeart/2008/layout/VerticalCurvedList"/>
    <dgm:cxn modelId="{64CAF504-78C0-4ED8-82C5-F7FCAF6081D9}" type="presParOf" srcId="{91CBA61B-1C53-40B0-94BA-A1FE78340817}" destId="{2C83D6E8-735B-4DD0-ADB4-6BE67B0E79D2}" srcOrd="1" destOrd="0" presId="urn:microsoft.com/office/officeart/2008/layout/VerticalCurvedList"/>
    <dgm:cxn modelId="{BFE71FA2-1C13-482E-80AD-7F072BBFD7FA}" type="presParOf" srcId="{91CBA61B-1C53-40B0-94BA-A1FE78340817}" destId="{8287BE75-E845-4933-AD90-E2F1EFD3D710}" srcOrd="2" destOrd="0" presId="urn:microsoft.com/office/officeart/2008/layout/VerticalCurvedList"/>
    <dgm:cxn modelId="{E94CF3F1-CE4F-4D42-BA58-8E21FDF6F9FE}" type="presParOf" srcId="{91CBA61B-1C53-40B0-94BA-A1FE78340817}" destId="{19E6A6F1-7AC6-43FD-BAD9-D1DCDC4C235A}" srcOrd="3" destOrd="0" presId="urn:microsoft.com/office/officeart/2008/layout/VerticalCurvedList"/>
    <dgm:cxn modelId="{E36EE2F3-227D-4415-B019-375A404AF28F}" type="presParOf" srcId="{687ED9E2-1466-45E8-801C-6085BC22F3D6}" destId="{8B298AFC-F869-425E-B34D-DEA0BD09BDCC}" srcOrd="1" destOrd="0" presId="urn:microsoft.com/office/officeart/2008/layout/VerticalCurvedList"/>
    <dgm:cxn modelId="{4BD47A2A-1EDF-4EE7-B51A-C4F7BD98BD45}" type="presParOf" srcId="{687ED9E2-1466-45E8-801C-6085BC22F3D6}" destId="{FA2D7155-4196-423D-910B-11485BD233E5}" srcOrd="2" destOrd="0" presId="urn:microsoft.com/office/officeart/2008/layout/VerticalCurvedList"/>
    <dgm:cxn modelId="{F2EF4D49-31F8-4A53-A125-98D886710C3B}" type="presParOf" srcId="{FA2D7155-4196-423D-910B-11485BD233E5}" destId="{D8D0D732-3015-4CB1-9442-68250EEE6717}" srcOrd="0" destOrd="0" presId="urn:microsoft.com/office/officeart/2008/layout/VerticalCurvedList"/>
    <dgm:cxn modelId="{20C1A2CC-F6D9-4B24-843B-E37DC4E4E7F2}" type="presParOf" srcId="{687ED9E2-1466-45E8-801C-6085BC22F3D6}" destId="{205E931B-0AEE-46F9-9E58-73CF35504EE0}" srcOrd="3" destOrd="0" presId="urn:microsoft.com/office/officeart/2008/layout/VerticalCurvedList"/>
    <dgm:cxn modelId="{90C6173E-5E32-4305-B4D1-F93FD4CAF889}" type="presParOf" srcId="{687ED9E2-1466-45E8-801C-6085BC22F3D6}" destId="{164D6F12-FC72-49EE-91C1-9D5BD0E9414B}" srcOrd="4" destOrd="0" presId="urn:microsoft.com/office/officeart/2008/layout/VerticalCurvedList"/>
    <dgm:cxn modelId="{7EE7AF92-D349-4911-B20D-A7293763CDEB}" type="presParOf" srcId="{164D6F12-FC72-49EE-91C1-9D5BD0E9414B}" destId="{477E6B49-4ABF-4EC2-97AA-9C75CA65B1DA}" srcOrd="0" destOrd="0" presId="urn:microsoft.com/office/officeart/2008/layout/VerticalCurvedList"/>
    <dgm:cxn modelId="{1587C046-5772-4635-91F3-0C8F3C2193AE}" type="presParOf" srcId="{687ED9E2-1466-45E8-801C-6085BC22F3D6}" destId="{B028C363-7BF1-4BE4-9632-CF22B2747B8D}" srcOrd="5" destOrd="0" presId="urn:microsoft.com/office/officeart/2008/layout/VerticalCurvedList"/>
    <dgm:cxn modelId="{405961A9-CE41-41F2-BFDB-89821328D3A8}" type="presParOf" srcId="{687ED9E2-1466-45E8-801C-6085BC22F3D6}" destId="{8A7CB533-AFCA-468C-9480-FDF1BDD3B15C}" srcOrd="6" destOrd="0" presId="urn:microsoft.com/office/officeart/2008/layout/VerticalCurvedList"/>
    <dgm:cxn modelId="{3463E624-FDA4-4C6F-BB06-3487D43052ED}" type="presParOf" srcId="{8A7CB533-AFCA-468C-9480-FDF1BDD3B15C}" destId="{BE55639A-8EEC-4022-83F0-10ED3D523980}" srcOrd="0" destOrd="0" presId="urn:microsoft.com/office/officeart/2008/layout/VerticalCurvedList"/>
    <dgm:cxn modelId="{1679BB93-703E-4FB7-B51B-274F239650C1}" type="presParOf" srcId="{687ED9E2-1466-45E8-801C-6085BC22F3D6}" destId="{72DA5D0B-3F1C-456E-BC7B-55F064BAB19B}" srcOrd="7" destOrd="0" presId="urn:microsoft.com/office/officeart/2008/layout/VerticalCurvedList"/>
    <dgm:cxn modelId="{1AD50968-9662-41DB-91BF-A47AFEFD1D1F}" type="presParOf" srcId="{687ED9E2-1466-45E8-801C-6085BC22F3D6}" destId="{DAC7E034-173F-4B02-A48D-8B5B82F4238F}" srcOrd="8" destOrd="0" presId="urn:microsoft.com/office/officeart/2008/layout/VerticalCurvedList"/>
    <dgm:cxn modelId="{0BA21238-4D8C-404A-95E6-24BFF7F58F09}" type="presParOf" srcId="{DAC7E034-173F-4B02-A48D-8B5B82F4238F}" destId="{1727724F-622A-4583-A014-6E4F3A5359C7}" srcOrd="0" destOrd="0" presId="urn:microsoft.com/office/officeart/2008/layout/VerticalCurvedList"/>
    <dgm:cxn modelId="{CE336E5B-4CF2-4875-9BE2-48B2E5317C5B}" type="presParOf" srcId="{687ED9E2-1466-45E8-801C-6085BC22F3D6}" destId="{0D25316E-65FD-468F-A519-F47CC6181853}" srcOrd="9" destOrd="0" presId="urn:microsoft.com/office/officeart/2008/layout/VerticalCurvedList"/>
    <dgm:cxn modelId="{CEE0DC1B-4D09-4B6D-8816-E6C5BCCC5064}" type="presParOf" srcId="{687ED9E2-1466-45E8-801C-6085BC22F3D6}" destId="{0331FB26-8352-45A1-9AFF-8021DFECBC62}" srcOrd="10" destOrd="0" presId="urn:microsoft.com/office/officeart/2008/layout/VerticalCurvedList"/>
    <dgm:cxn modelId="{2F120B68-AA32-4243-8E96-654D31979B37}" type="presParOf" srcId="{0331FB26-8352-45A1-9AFF-8021DFECBC62}" destId="{6474AF07-8999-4A07-B03A-BC488A2F611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C66BA4-F715-4AA2-B4B4-96D504E073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049AEBB-06D6-4FCD-AB35-3C7087173CDD}">
      <dgm:prSet phldrT="[Text]" custT="1"/>
      <dgm:spPr>
        <a:solidFill>
          <a:schemeClr val="accent1">
            <a:hueOff val="0"/>
            <a:satOff val="0"/>
            <a:lumOff val="0"/>
            <a:alpha val="36000"/>
          </a:schemeClr>
        </a:solidFill>
        <a:effectLst>
          <a:softEdge rad="63500"/>
        </a:effectLst>
      </dgm:spPr>
      <dgm:t>
        <a:bodyPr/>
        <a:lstStyle/>
        <a:p>
          <a:r>
            <a:rPr lang="en-IN" sz="3600" dirty="0" smtClean="0"/>
            <a:t>First Cryogenic Rocket Engine</a:t>
          </a:r>
          <a:endParaRPr lang="en-IN" sz="3600" dirty="0"/>
        </a:p>
      </dgm:t>
    </dgm:pt>
    <dgm:pt modelId="{7F5036BD-DC9D-4FB8-AA66-A43A879E7FBA}" type="parTrans" cxnId="{977B68ED-946A-4365-982C-B7BBAF0C7A5D}">
      <dgm:prSet/>
      <dgm:spPr/>
      <dgm:t>
        <a:bodyPr/>
        <a:lstStyle/>
        <a:p>
          <a:endParaRPr lang="en-IN"/>
        </a:p>
      </dgm:t>
    </dgm:pt>
    <dgm:pt modelId="{01B89EBD-0E21-41FA-B3F3-BD92F565E151}" type="sibTrans" cxnId="{977B68ED-946A-4365-982C-B7BBAF0C7A5D}">
      <dgm:prSet/>
      <dgm:spPr/>
      <dgm:t>
        <a:bodyPr/>
        <a:lstStyle/>
        <a:p>
          <a:endParaRPr lang="en-IN"/>
        </a:p>
      </dgm:t>
    </dgm:pt>
    <dgm:pt modelId="{3EBA0B19-B64C-4608-8C93-5A46A7B16816}">
      <dgm:prSet phldrT="[Text]" custT="1"/>
      <dgm:spPr/>
      <dgm:t>
        <a:bodyPr/>
        <a:lstStyle/>
        <a:p>
          <a:r>
            <a:rPr lang="en-IN" sz="4400" dirty="0" smtClean="0">
              <a:solidFill>
                <a:schemeClr val="bg1"/>
              </a:solidFill>
            </a:rPr>
            <a:t>USA in 1963</a:t>
          </a:r>
          <a:endParaRPr lang="en-IN" sz="4400" dirty="0">
            <a:solidFill>
              <a:schemeClr val="bg1"/>
            </a:solidFill>
          </a:endParaRPr>
        </a:p>
      </dgm:t>
    </dgm:pt>
    <dgm:pt modelId="{666DAF7E-F18C-4FE1-A5C9-94822FC704E4}" type="parTrans" cxnId="{FAD47D64-1898-4D5D-89D7-2BF409C5F909}">
      <dgm:prSet/>
      <dgm:spPr/>
      <dgm:t>
        <a:bodyPr/>
        <a:lstStyle/>
        <a:p>
          <a:endParaRPr lang="en-IN"/>
        </a:p>
      </dgm:t>
    </dgm:pt>
    <dgm:pt modelId="{03F325F3-5506-482B-918B-554B25F454F2}" type="sibTrans" cxnId="{FAD47D64-1898-4D5D-89D7-2BF409C5F909}">
      <dgm:prSet/>
      <dgm:spPr/>
      <dgm:t>
        <a:bodyPr/>
        <a:lstStyle/>
        <a:p>
          <a:endParaRPr lang="en-IN"/>
        </a:p>
      </dgm:t>
    </dgm:pt>
    <dgm:pt modelId="{AEC848A3-617E-4D1B-9070-15A902A773D8}">
      <dgm:prSet phldrT="[Text]" custT="1"/>
      <dgm:spPr>
        <a:solidFill>
          <a:schemeClr val="accent1">
            <a:hueOff val="0"/>
            <a:satOff val="0"/>
            <a:lumOff val="0"/>
            <a:alpha val="36000"/>
          </a:schemeClr>
        </a:solidFill>
        <a:effectLst>
          <a:softEdge rad="63500"/>
        </a:effectLst>
      </dgm:spPr>
      <dgm:t>
        <a:bodyPr/>
        <a:lstStyle/>
        <a:p>
          <a:r>
            <a:rPr lang="en-IN" sz="3600" dirty="0" smtClean="0"/>
            <a:t>Next in the line..</a:t>
          </a:r>
          <a:endParaRPr lang="en-IN" sz="3600" dirty="0"/>
        </a:p>
      </dgm:t>
    </dgm:pt>
    <dgm:pt modelId="{7B02F729-B452-4F4C-A5D1-EB9AB4F16206}" type="parTrans" cxnId="{306E07CA-2758-452C-95C7-803EBDD9A43A}">
      <dgm:prSet/>
      <dgm:spPr/>
      <dgm:t>
        <a:bodyPr/>
        <a:lstStyle/>
        <a:p>
          <a:endParaRPr lang="en-IN"/>
        </a:p>
      </dgm:t>
    </dgm:pt>
    <dgm:pt modelId="{0BC28D81-FBC6-43DD-941C-57ED795A3AF9}" type="sibTrans" cxnId="{306E07CA-2758-452C-95C7-803EBDD9A43A}">
      <dgm:prSet/>
      <dgm:spPr/>
      <dgm:t>
        <a:bodyPr/>
        <a:lstStyle/>
        <a:p>
          <a:endParaRPr lang="en-IN"/>
        </a:p>
      </dgm:t>
    </dgm:pt>
    <dgm:pt modelId="{873B644E-BBB6-4A68-8D53-222F2310D21C}">
      <dgm:prSet phldrT="[Text]" custT="1"/>
      <dgm:spPr/>
      <dgm:t>
        <a:bodyPr/>
        <a:lstStyle/>
        <a:p>
          <a:r>
            <a:rPr lang="en-US" sz="2800" dirty="0" smtClean="0">
              <a:solidFill>
                <a:schemeClr val="bg1"/>
              </a:solidFill>
              <a:cs typeface="Times New Roman" pitchFamily="18" charset="0"/>
            </a:rPr>
            <a:t>Japanese LE-5 engine flew in 1977 ,French HM-7 in 1979 , Chinese YF-73 in 1984, Soviet Union in 1987</a:t>
          </a:r>
          <a:endParaRPr lang="en-IN" sz="2800" dirty="0">
            <a:solidFill>
              <a:schemeClr val="bg1"/>
            </a:solidFill>
          </a:endParaRPr>
        </a:p>
      </dgm:t>
    </dgm:pt>
    <dgm:pt modelId="{C42374C8-C238-45B2-A8DD-BB81A8C3F534}" type="parTrans" cxnId="{9E8BC310-BAF6-4D28-90CE-82E4548E0707}">
      <dgm:prSet/>
      <dgm:spPr/>
      <dgm:t>
        <a:bodyPr/>
        <a:lstStyle/>
        <a:p>
          <a:endParaRPr lang="en-IN"/>
        </a:p>
      </dgm:t>
    </dgm:pt>
    <dgm:pt modelId="{12542482-A175-4727-9924-0CD3DC773F62}" type="sibTrans" cxnId="{9E8BC310-BAF6-4D28-90CE-82E4548E0707}">
      <dgm:prSet/>
      <dgm:spPr/>
      <dgm:t>
        <a:bodyPr/>
        <a:lstStyle/>
        <a:p>
          <a:endParaRPr lang="en-IN"/>
        </a:p>
      </dgm:t>
    </dgm:pt>
    <dgm:pt modelId="{14C574B5-B4EF-4C98-9D22-8499898FDD8A}">
      <dgm:prSet phldrT="[Text]" custT="1"/>
      <dgm:spPr>
        <a:solidFill>
          <a:schemeClr val="accent1">
            <a:hueOff val="0"/>
            <a:satOff val="0"/>
            <a:lumOff val="0"/>
            <a:alpha val="36000"/>
          </a:schemeClr>
        </a:solidFill>
        <a:effectLst>
          <a:softEdge rad="63500"/>
        </a:effectLst>
      </dgm:spPr>
      <dgm:t>
        <a:bodyPr/>
        <a:lstStyle/>
        <a:p>
          <a:r>
            <a:rPr lang="en-IN" sz="3600" dirty="0" smtClean="0">
              <a:solidFill>
                <a:schemeClr val="bg1"/>
              </a:solidFill>
            </a:rPr>
            <a:t>INDIA</a:t>
          </a:r>
          <a:endParaRPr lang="en-IN" sz="3600" dirty="0">
            <a:solidFill>
              <a:schemeClr val="bg1"/>
            </a:solidFill>
          </a:endParaRPr>
        </a:p>
      </dgm:t>
    </dgm:pt>
    <dgm:pt modelId="{A4F1212A-F4E8-4F94-94F9-A3FCFB3B17FD}" type="parTrans" cxnId="{59793424-D37C-4331-8DB9-B4108B4D14F8}">
      <dgm:prSet/>
      <dgm:spPr/>
      <dgm:t>
        <a:bodyPr/>
        <a:lstStyle/>
        <a:p>
          <a:endParaRPr lang="en-IN"/>
        </a:p>
      </dgm:t>
    </dgm:pt>
    <dgm:pt modelId="{59FFCFF2-913E-44CE-A746-1920AA8C3B06}" type="sibTrans" cxnId="{59793424-D37C-4331-8DB9-B4108B4D14F8}">
      <dgm:prSet/>
      <dgm:spPr/>
      <dgm:t>
        <a:bodyPr/>
        <a:lstStyle/>
        <a:p>
          <a:endParaRPr lang="en-IN"/>
        </a:p>
      </dgm:t>
    </dgm:pt>
    <dgm:pt modelId="{94A95BB7-5E95-4F5D-8CAD-5262DB0F218B}">
      <dgm:prSet phldrT="[Text]" custT="1"/>
      <dgm:spPr/>
      <dgm:t>
        <a:bodyPr/>
        <a:lstStyle/>
        <a:p>
          <a:r>
            <a:rPr lang="en-IN" sz="3600" dirty="0" smtClean="0">
              <a:solidFill>
                <a:schemeClr val="bg1"/>
              </a:solidFill>
            </a:rPr>
            <a:t>First Engine in 2008</a:t>
          </a:r>
          <a:endParaRPr lang="en-IN" sz="3600" dirty="0">
            <a:solidFill>
              <a:schemeClr val="bg1"/>
            </a:solidFill>
          </a:endParaRPr>
        </a:p>
      </dgm:t>
    </dgm:pt>
    <dgm:pt modelId="{A193158F-8577-4413-9BEA-08A7DB4088DC}" type="parTrans" cxnId="{06C2349E-9085-4FB5-A740-04008A4F1D9F}">
      <dgm:prSet/>
      <dgm:spPr/>
      <dgm:t>
        <a:bodyPr/>
        <a:lstStyle/>
        <a:p>
          <a:endParaRPr lang="en-IN"/>
        </a:p>
      </dgm:t>
    </dgm:pt>
    <dgm:pt modelId="{92728CE2-0B9B-4D16-BC12-0B2667FAF70E}" type="sibTrans" cxnId="{06C2349E-9085-4FB5-A740-04008A4F1D9F}">
      <dgm:prSet/>
      <dgm:spPr/>
      <dgm:t>
        <a:bodyPr/>
        <a:lstStyle/>
        <a:p>
          <a:endParaRPr lang="en-IN"/>
        </a:p>
      </dgm:t>
    </dgm:pt>
    <dgm:pt modelId="{C051E4A6-6896-4F73-84C8-E85D7C3EFD18}" type="pres">
      <dgm:prSet presAssocID="{09C66BA4-F715-4AA2-B4B4-96D504E0737C}" presName="linear" presStyleCnt="0">
        <dgm:presLayoutVars>
          <dgm:animLvl val="lvl"/>
          <dgm:resizeHandles val="exact"/>
        </dgm:presLayoutVars>
      </dgm:prSet>
      <dgm:spPr/>
      <dgm:t>
        <a:bodyPr/>
        <a:lstStyle/>
        <a:p>
          <a:endParaRPr lang="en-IN"/>
        </a:p>
      </dgm:t>
    </dgm:pt>
    <dgm:pt modelId="{A74846A1-B994-48E9-9768-0CC773D6C735}" type="pres">
      <dgm:prSet presAssocID="{4049AEBB-06D6-4FCD-AB35-3C7087173CDD}" presName="parentText" presStyleLbl="node1" presStyleIdx="0" presStyleCnt="3">
        <dgm:presLayoutVars>
          <dgm:chMax val="0"/>
          <dgm:bulletEnabled val="1"/>
        </dgm:presLayoutVars>
      </dgm:prSet>
      <dgm:spPr/>
      <dgm:t>
        <a:bodyPr/>
        <a:lstStyle/>
        <a:p>
          <a:endParaRPr lang="en-IN"/>
        </a:p>
      </dgm:t>
    </dgm:pt>
    <dgm:pt modelId="{BA80E506-966A-4654-B9D3-441CAB542527}" type="pres">
      <dgm:prSet presAssocID="{4049AEBB-06D6-4FCD-AB35-3C7087173CDD}" presName="childText" presStyleLbl="revTx" presStyleIdx="0" presStyleCnt="3">
        <dgm:presLayoutVars>
          <dgm:bulletEnabled val="1"/>
        </dgm:presLayoutVars>
      </dgm:prSet>
      <dgm:spPr/>
      <dgm:t>
        <a:bodyPr/>
        <a:lstStyle/>
        <a:p>
          <a:endParaRPr lang="en-IN"/>
        </a:p>
      </dgm:t>
    </dgm:pt>
    <dgm:pt modelId="{0D48F8B0-6657-49A2-AF0B-11A3361E5EE7}" type="pres">
      <dgm:prSet presAssocID="{AEC848A3-617E-4D1B-9070-15A902A773D8}" presName="parentText" presStyleLbl="node1" presStyleIdx="1" presStyleCnt="3">
        <dgm:presLayoutVars>
          <dgm:chMax val="0"/>
          <dgm:bulletEnabled val="1"/>
        </dgm:presLayoutVars>
      </dgm:prSet>
      <dgm:spPr/>
      <dgm:t>
        <a:bodyPr/>
        <a:lstStyle/>
        <a:p>
          <a:endParaRPr lang="en-IN"/>
        </a:p>
      </dgm:t>
    </dgm:pt>
    <dgm:pt modelId="{91E3F350-B41F-4076-9234-6AE21D33CD49}" type="pres">
      <dgm:prSet presAssocID="{AEC848A3-617E-4D1B-9070-15A902A773D8}" presName="childText" presStyleLbl="revTx" presStyleIdx="1" presStyleCnt="3">
        <dgm:presLayoutVars>
          <dgm:bulletEnabled val="1"/>
        </dgm:presLayoutVars>
      </dgm:prSet>
      <dgm:spPr/>
      <dgm:t>
        <a:bodyPr/>
        <a:lstStyle/>
        <a:p>
          <a:endParaRPr lang="en-IN"/>
        </a:p>
      </dgm:t>
    </dgm:pt>
    <dgm:pt modelId="{DA93370C-687B-4F71-80C9-3B62C970391C}" type="pres">
      <dgm:prSet presAssocID="{14C574B5-B4EF-4C98-9D22-8499898FDD8A}" presName="parentText" presStyleLbl="node1" presStyleIdx="2" presStyleCnt="3">
        <dgm:presLayoutVars>
          <dgm:chMax val="0"/>
          <dgm:bulletEnabled val="1"/>
        </dgm:presLayoutVars>
      </dgm:prSet>
      <dgm:spPr/>
      <dgm:t>
        <a:bodyPr/>
        <a:lstStyle/>
        <a:p>
          <a:endParaRPr lang="en-IN"/>
        </a:p>
      </dgm:t>
    </dgm:pt>
    <dgm:pt modelId="{58F7BB6D-0F39-4E2D-A3B8-52B7E5E98C39}" type="pres">
      <dgm:prSet presAssocID="{14C574B5-B4EF-4C98-9D22-8499898FDD8A}" presName="childText" presStyleLbl="revTx" presStyleIdx="2" presStyleCnt="3">
        <dgm:presLayoutVars>
          <dgm:bulletEnabled val="1"/>
        </dgm:presLayoutVars>
      </dgm:prSet>
      <dgm:spPr/>
      <dgm:t>
        <a:bodyPr/>
        <a:lstStyle/>
        <a:p>
          <a:endParaRPr lang="en-IN"/>
        </a:p>
      </dgm:t>
    </dgm:pt>
  </dgm:ptLst>
  <dgm:cxnLst>
    <dgm:cxn modelId="{977B68ED-946A-4365-982C-B7BBAF0C7A5D}" srcId="{09C66BA4-F715-4AA2-B4B4-96D504E0737C}" destId="{4049AEBB-06D6-4FCD-AB35-3C7087173CDD}" srcOrd="0" destOrd="0" parTransId="{7F5036BD-DC9D-4FB8-AA66-A43A879E7FBA}" sibTransId="{01B89EBD-0E21-41FA-B3F3-BD92F565E151}"/>
    <dgm:cxn modelId="{59793424-D37C-4331-8DB9-B4108B4D14F8}" srcId="{09C66BA4-F715-4AA2-B4B4-96D504E0737C}" destId="{14C574B5-B4EF-4C98-9D22-8499898FDD8A}" srcOrd="2" destOrd="0" parTransId="{A4F1212A-F4E8-4F94-94F9-A3FCFB3B17FD}" sibTransId="{59FFCFF2-913E-44CE-A746-1920AA8C3B06}"/>
    <dgm:cxn modelId="{06C2349E-9085-4FB5-A740-04008A4F1D9F}" srcId="{14C574B5-B4EF-4C98-9D22-8499898FDD8A}" destId="{94A95BB7-5E95-4F5D-8CAD-5262DB0F218B}" srcOrd="0" destOrd="0" parTransId="{A193158F-8577-4413-9BEA-08A7DB4088DC}" sibTransId="{92728CE2-0B9B-4D16-BC12-0B2667FAF70E}"/>
    <dgm:cxn modelId="{7C6F947C-AB8B-4531-A7BE-E5A3E91442F8}" type="presOf" srcId="{873B644E-BBB6-4A68-8D53-222F2310D21C}" destId="{91E3F350-B41F-4076-9234-6AE21D33CD49}" srcOrd="0" destOrd="0" presId="urn:microsoft.com/office/officeart/2005/8/layout/vList2"/>
    <dgm:cxn modelId="{B766DA83-F8D8-4294-9A18-ADFB86838E28}" type="presOf" srcId="{94A95BB7-5E95-4F5D-8CAD-5262DB0F218B}" destId="{58F7BB6D-0F39-4E2D-A3B8-52B7E5E98C39}" srcOrd="0" destOrd="0" presId="urn:microsoft.com/office/officeart/2005/8/layout/vList2"/>
    <dgm:cxn modelId="{A7CBF2AA-92C3-4B28-A24B-381D5C9D2408}" type="presOf" srcId="{3EBA0B19-B64C-4608-8C93-5A46A7B16816}" destId="{BA80E506-966A-4654-B9D3-441CAB542527}" srcOrd="0" destOrd="0" presId="urn:microsoft.com/office/officeart/2005/8/layout/vList2"/>
    <dgm:cxn modelId="{D8734231-40DB-4A36-B8EC-0662861E6CC3}" type="presOf" srcId="{14C574B5-B4EF-4C98-9D22-8499898FDD8A}" destId="{DA93370C-687B-4F71-80C9-3B62C970391C}" srcOrd="0" destOrd="0" presId="urn:microsoft.com/office/officeart/2005/8/layout/vList2"/>
    <dgm:cxn modelId="{58398BDE-4E54-49F3-95F3-1F5BFB972FB8}" type="presOf" srcId="{4049AEBB-06D6-4FCD-AB35-3C7087173CDD}" destId="{A74846A1-B994-48E9-9768-0CC773D6C735}" srcOrd="0" destOrd="0" presId="urn:microsoft.com/office/officeart/2005/8/layout/vList2"/>
    <dgm:cxn modelId="{306E07CA-2758-452C-95C7-803EBDD9A43A}" srcId="{09C66BA4-F715-4AA2-B4B4-96D504E0737C}" destId="{AEC848A3-617E-4D1B-9070-15A902A773D8}" srcOrd="1" destOrd="0" parTransId="{7B02F729-B452-4F4C-A5D1-EB9AB4F16206}" sibTransId="{0BC28D81-FBC6-43DD-941C-57ED795A3AF9}"/>
    <dgm:cxn modelId="{35C25947-59F2-4D7E-981E-6EB31CC55306}" type="presOf" srcId="{AEC848A3-617E-4D1B-9070-15A902A773D8}" destId="{0D48F8B0-6657-49A2-AF0B-11A3361E5EE7}" srcOrd="0" destOrd="0" presId="urn:microsoft.com/office/officeart/2005/8/layout/vList2"/>
    <dgm:cxn modelId="{FAD47D64-1898-4D5D-89D7-2BF409C5F909}" srcId="{4049AEBB-06D6-4FCD-AB35-3C7087173CDD}" destId="{3EBA0B19-B64C-4608-8C93-5A46A7B16816}" srcOrd="0" destOrd="0" parTransId="{666DAF7E-F18C-4FE1-A5C9-94822FC704E4}" sibTransId="{03F325F3-5506-482B-918B-554B25F454F2}"/>
    <dgm:cxn modelId="{9E8BC310-BAF6-4D28-90CE-82E4548E0707}" srcId="{AEC848A3-617E-4D1B-9070-15A902A773D8}" destId="{873B644E-BBB6-4A68-8D53-222F2310D21C}" srcOrd="0" destOrd="0" parTransId="{C42374C8-C238-45B2-A8DD-BB81A8C3F534}" sibTransId="{12542482-A175-4727-9924-0CD3DC773F62}"/>
    <dgm:cxn modelId="{11A8737A-D272-4397-A151-0E390C58D9F6}" type="presOf" srcId="{09C66BA4-F715-4AA2-B4B4-96D504E0737C}" destId="{C051E4A6-6896-4F73-84C8-E85D7C3EFD18}" srcOrd="0" destOrd="0" presId="urn:microsoft.com/office/officeart/2005/8/layout/vList2"/>
    <dgm:cxn modelId="{095F88E5-3137-42C4-8202-185C9D85842B}" type="presParOf" srcId="{C051E4A6-6896-4F73-84C8-E85D7C3EFD18}" destId="{A74846A1-B994-48E9-9768-0CC773D6C735}" srcOrd="0" destOrd="0" presId="urn:microsoft.com/office/officeart/2005/8/layout/vList2"/>
    <dgm:cxn modelId="{70EA65A7-A3E2-4927-8F70-4B71812E4EA1}" type="presParOf" srcId="{C051E4A6-6896-4F73-84C8-E85D7C3EFD18}" destId="{BA80E506-966A-4654-B9D3-441CAB542527}" srcOrd="1" destOrd="0" presId="urn:microsoft.com/office/officeart/2005/8/layout/vList2"/>
    <dgm:cxn modelId="{45E2BA12-E1EF-4166-8F8A-41ACA38D747F}" type="presParOf" srcId="{C051E4A6-6896-4F73-84C8-E85D7C3EFD18}" destId="{0D48F8B0-6657-49A2-AF0B-11A3361E5EE7}" srcOrd="2" destOrd="0" presId="urn:microsoft.com/office/officeart/2005/8/layout/vList2"/>
    <dgm:cxn modelId="{6EB59048-A76B-454D-8ACB-50B240AD90E6}" type="presParOf" srcId="{C051E4A6-6896-4F73-84C8-E85D7C3EFD18}" destId="{91E3F350-B41F-4076-9234-6AE21D33CD49}" srcOrd="3" destOrd="0" presId="urn:microsoft.com/office/officeart/2005/8/layout/vList2"/>
    <dgm:cxn modelId="{3B0424FB-49DB-45DA-B1FE-23AE100853D5}" type="presParOf" srcId="{C051E4A6-6896-4F73-84C8-E85D7C3EFD18}" destId="{DA93370C-687B-4F71-80C9-3B62C970391C}" srcOrd="4" destOrd="0" presId="urn:microsoft.com/office/officeart/2005/8/layout/vList2"/>
    <dgm:cxn modelId="{A9B15D2A-5FD5-41DA-80C3-7B5BC965FA53}" type="presParOf" srcId="{C051E4A6-6896-4F73-84C8-E85D7C3EFD18}" destId="{58F7BB6D-0F39-4E2D-A3B8-52B7E5E98C39}"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C66BA4-F715-4AA2-B4B4-96D504E073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049AEBB-06D6-4FCD-AB35-3C7087173CDD}">
      <dgm:prSet phldrT="[Text]" custT="1"/>
      <dgm:spPr>
        <a:solidFill>
          <a:schemeClr val="accent1">
            <a:hueOff val="0"/>
            <a:satOff val="0"/>
            <a:lumOff val="0"/>
            <a:alpha val="36000"/>
          </a:schemeClr>
        </a:solidFill>
        <a:effectLst>
          <a:softEdge rad="63500"/>
        </a:effectLst>
      </dgm:spPr>
      <dgm:t>
        <a:bodyPr/>
        <a:lstStyle/>
        <a:p>
          <a:r>
            <a:rPr lang="en-IN" sz="3600" dirty="0" smtClean="0"/>
            <a:t>GSLV &amp; Cryogenic Engines</a:t>
          </a:r>
          <a:endParaRPr lang="en-IN" sz="3600" dirty="0"/>
        </a:p>
      </dgm:t>
    </dgm:pt>
    <dgm:pt modelId="{7F5036BD-DC9D-4FB8-AA66-A43A879E7FBA}" type="parTrans" cxnId="{977B68ED-946A-4365-982C-B7BBAF0C7A5D}">
      <dgm:prSet/>
      <dgm:spPr/>
      <dgm:t>
        <a:bodyPr/>
        <a:lstStyle/>
        <a:p>
          <a:endParaRPr lang="en-IN"/>
        </a:p>
      </dgm:t>
    </dgm:pt>
    <dgm:pt modelId="{01B89EBD-0E21-41FA-B3F3-BD92F565E151}" type="sibTrans" cxnId="{977B68ED-946A-4365-982C-B7BBAF0C7A5D}">
      <dgm:prSet/>
      <dgm:spPr/>
      <dgm:t>
        <a:bodyPr/>
        <a:lstStyle/>
        <a:p>
          <a:endParaRPr lang="en-IN"/>
        </a:p>
      </dgm:t>
    </dgm:pt>
    <dgm:pt modelId="{AEC848A3-617E-4D1B-9070-15A902A773D8}">
      <dgm:prSet phldrT="[Text]" custT="1"/>
      <dgm:spPr>
        <a:solidFill>
          <a:schemeClr val="accent1">
            <a:hueOff val="0"/>
            <a:satOff val="0"/>
            <a:lumOff val="0"/>
            <a:alpha val="36000"/>
          </a:schemeClr>
        </a:solidFill>
        <a:effectLst>
          <a:softEdge rad="63500"/>
        </a:effectLst>
      </dgm:spPr>
      <dgm:t>
        <a:bodyPr/>
        <a:lstStyle/>
        <a:p>
          <a:r>
            <a:rPr lang="en-IN" sz="3600" dirty="0" smtClean="0"/>
            <a:t>ISRO’s Weakness</a:t>
          </a:r>
          <a:endParaRPr lang="en-IN" sz="3600" dirty="0"/>
        </a:p>
      </dgm:t>
    </dgm:pt>
    <dgm:pt modelId="{7B02F729-B452-4F4C-A5D1-EB9AB4F16206}" type="parTrans" cxnId="{306E07CA-2758-452C-95C7-803EBDD9A43A}">
      <dgm:prSet/>
      <dgm:spPr/>
      <dgm:t>
        <a:bodyPr/>
        <a:lstStyle/>
        <a:p>
          <a:endParaRPr lang="en-IN"/>
        </a:p>
      </dgm:t>
    </dgm:pt>
    <dgm:pt modelId="{0BC28D81-FBC6-43DD-941C-57ED795A3AF9}" type="sibTrans" cxnId="{306E07CA-2758-452C-95C7-803EBDD9A43A}">
      <dgm:prSet/>
      <dgm:spPr/>
      <dgm:t>
        <a:bodyPr/>
        <a:lstStyle/>
        <a:p>
          <a:endParaRPr lang="en-IN"/>
        </a:p>
      </dgm:t>
    </dgm:pt>
    <dgm:pt modelId="{14C574B5-B4EF-4C98-9D22-8499898FDD8A}">
      <dgm:prSet phldrT="[Text]" custT="1"/>
      <dgm:spPr>
        <a:solidFill>
          <a:schemeClr val="accent1">
            <a:hueOff val="0"/>
            <a:satOff val="0"/>
            <a:lumOff val="0"/>
            <a:alpha val="36000"/>
          </a:schemeClr>
        </a:solidFill>
        <a:effectLst>
          <a:softEdge rad="63500"/>
        </a:effectLst>
      </dgm:spPr>
      <dgm:t>
        <a:bodyPr/>
        <a:lstStyle/>
        <a:p>
          <a:r>
            <a:rPr lang="en-IN" sz="3600" dirty="0" smtClean="0">
              <a:solidFill>
                <a:schemeClr val="bg1"/>
              </a:solidFill>
            </a:rPr>
            <a:t>Foreign Collaborations</a:t>
          </a:r>
          <a:endParaRPr lang="en-IN" sz="3600" dirty="0">
            <a:solidFill>
              <a:schemeClr val="bg1"/>
            </a:solidFill>
          </a:endParaRPr>
        </a:p>
      </dgm:t>
    </dgm:pt>
    <dgm:pt modelId="{A4F1212A-F4E8-4F94-94F9-A3FCFB3B17FD}" type="parTrans" cxnId="{59793424-D37C-4331-8DB9-B4108B4D14F8}">
      <dgm:prSet/>
      <dgm:spPr/>
      <dgm:t>
        <a:bodyPr/>
        <a:lstStyle/>
        <a:p>
          <a:endParaRPr lang="en-IN"/>
        </a:p>
      </dgm:t>
    </dgm:pt>
    <dgm:pt modelId="{59FFCFF2-913E-44CE-A746-1920AA8C3B06}" type="sibTrans" cxnId="{59793424-D37C-4331-8DB9-B4108B4D14F8}">
      <dgm:prSet/>
      <dgm:spPr/>
      <dgm:t>
        <a:bodyPr/>
        <a:lstStyle/>
        <a:p>
          <a:endParaRPr lang="en-IN"/>
        </a:p>
      </dgm:t>
    </dgm:pt>
    <dgm:pt modelId="{C051E4A6-6896-4F73-84C8-E85D7C3EFD18}" type="pres">
      <dgm:prSet presAssocID="{09C66BA4-F715-4AA2-B4B4-96D504E0737C}" presName="linear" presStyleCnt="0">
        <dgm:presLayoutVars>
          <dgm:animLvl val="lvl"/>
          <dgm:resizeHandles val="exact"/>
        </dgm:presLayoutVars>
      </dgm:prSet>
      <dgm:spPr/>
      <dgm:t>
        <a:bodyPr/>
        <a:lstStyle/>
        <a:p>
          <a:endParaRPr lang="en-IN"/>
        </a:p>
      </dgm:t>
    </dgm:pt>
    <dgm:pt modelId="{A74846A1-B994-48E9-9768-0CC773D6C735}" type="pres">
      <dgm:prSet presAssocID="{4049AEBB-06D6-4FCD-AB35-3C7087173CDD}" presName="parentText" presStyleLbl="node1" presStyleIdx="0" presStyleCnt="3">
        <dgm:presLayoutVars>
          <dgm:chMax val="0"/>
          <dgm:bulletEnabled val="1"/>
        </dgm:presLayoutVars>
      </dgm:prSet>
      <dgm:spPr/>
      <dgm:t>
        <a:bodyPr/>
        <a:lstStyle/>
        <a:p>
          <a:endParaRPr lang="en-IN"/>
        </a:p>
      </dgm:t>
    </dgm:pt>
    <dgm:pt modelId="{2BF247AC-03E2-4E4D-9B57-A60ADD415E5D}" type="pres">
      <dgm:prSet presAssocID="{01B89EBD-0E21-41FA-B3F3-BD92F565E151}" presName="spacer" presStyleCnt="0"/>
      <dgm:spPr/>
    </dgm:pt>
    <dgm:pt modelId="{0D48F8B0-6657-49A2-AF0B-11A3361E5EE7}" type="pres">
      <dgm:prSet presAssocID="{AEC848A3-617E-4D1B-9070-15A902A773D8}" presName="parentText" presStyleLbl="node1" presStyleIdx="1" presStyleCnt="3">
        <dgm:presLayoutVars>
          <dgm:chMax val="0"/>
          <dgm:bulletEnabled val="1"/>
        </dgm:presLayoutVars>
      </dgm:prSet>
      <dgm:spPr/>
      <dgm:t>
        <a:bodyPr/>
        <a:lstStyle/>
        <a:p>
          <a:endParaRPr lang="en-IN"/>
        </a:p>
      </dgm:t>
    </dgm:pt>
    <dgm:pt modelId="{88AF358F-B637-4AE4-B557-F6710D2C20A5}" type="pres">
      <dgm:prSet presAssocID="{0BC28D81-FBC6-43DD-941C-57ED795A3AF9}" presName="spacer" presStyleCnt="0"/>
      <dgm:spPr/>
    </dgm:pt>
    <dgm:pt modelId="{DA93370C-687B-4F71-80C9-3B62C970391C}" type="pres">
      <dgm:prSet presAssocID="{14C574B5-B4EF-4C98-9D22-8499898FDD8A}" presName="parentText" presStyleLbl="node1" presStyleIdx="2" presStyleCnt="3">
        <dgm:presLayoutVars>
          <dgm:chMax val="0"/>
          <dgm:bulletEnabled val="1"/>
        </dgm:presLayoutVars>
      </dgm:prSet>
      <dgm:spPr/>
      <dgm:t>
        <a:bodyPr/>
        <a:lstStyle/>
        <a:p>
          <a:endParaRPr lang="en-IN"/>
        </a:p>
      </dgm:t>
    </dgm:pt>
  </dgm:ptLst>
  <dgm:cxnLst>
    <dgm:cxn modelId="{977B68ED-946A-4365-982C-B7BBAF0C7A5D}" srcId="{09C66BA4-F715-4AA2-B4B4-96D504E0737C}" destId="{4049AEBB-06D6-4FCD-AB35-3C7087173CDD}" srcOrd="0" destOrd="0" parTransId="{7F5036BD-DC9D-4FB8-AA66-A43A879E7FBA}" sibTransId="{01B89EBD-0E21-41FA-B3F3-BD92F565E151}"/>
    <dgm:cxn modelId="{03E8148C-4755-48A5-AEA6-40253091973D}" type="presOf" srcId="{09C66BA4-F715-4AA2-B4B4-96D504E0737C}" destId="{C051E4A6-6896-4F73-84C8-E85D7C3EFD18}" srcOrd="0" destOrd="0" presId="urn:microsoft.com/office/officeart/2005/8/layout/vList2"/>
    <dgm:cxn modelId="{59793424-D37C-4331-8DB9-B4108B4D14F8}" srcId="{09C66BA4-F715-4AA2-B4B4-96D504E0737C}" destId="{14C574B5-B4EF-4C98-9D22-8499898FDD8A}" srcOrd="2" destOrd="0" parTransId="{A4F1212A-F4E8-4F94-94F9-A3FCFB3B17FD}" sibTransId="{59FFCFF2-913E-44CE-A746-1920AA8C3B06}"/>
    <dgm:cxn modelId="{306E07CA-2758-452C-95C7-803EBDD9A43A}" srcId="{09C66BA4-F715-4AA2-B4B4-96D504E0737C}" destId="{AEC848A3-617E-4D1B-9070-15A902A773D8}" srcOrd="1" destOrd="0" parTransId="{7B02F729-B452-4F4C-A5D1-EB9AB4F16206}" sibTransId="{0BC28D81-FBC6-43DD-941C-57ED795A3AF9}"/>
    <dgm:cxn modelId="{8334AA19-3C69-441E-B192-5737916E7404}" type="presOf" srcId="{AEC848A3-617E-4D1B-9070-15A902A773D8}" destId="{0D48F8B0-6657-49A2-AF0B-11A3361E5EE7}" srcOrd="0" destOrd="0" presId="urn:microsoft.com/office/officeart/2005/8/layout/vList2"/>
    <dgm:cxn modelId="{3A49E160-4ADB-42D4-B4D8-29B2FCCA4A28}" type="presOf" srcId="{14C574B5-B4EF-4C98-9D22-8499898FDD8A}" destId="{DA93370C-687B-4F71-80C9-3B62C970391C}" srcOrd="0" destOrd="0" presId="urn:microsoft.com/office/officeart/2005/8/layout/vList2"/>
    <dgm:cxn modelId="{53CEB712-5EEC-42D5-946D-CB011F6E243B}" type="presOf" srcId="{4049AEBB-06D6-4FCD-AB35-3C7087173CDD}" destId="{A74846A1-B994-48E9-9768-0CC773D6C735}" srcOrd="0" destOrd="0" presId="urn:microsoft.com/office/officeart/2005/8/layout/vList2"/>
    <dgm:cxn modelId="{128C1043-1F86-41C4-8BF5-EB27066E9185}" type="presParOf" srcId="{C051E4A6-6896-4F73-84C8-E85D7C3EFD18}" destId="{A74846A1-B994-48E9-9768-0CC773D6C735}" srcOrd="0" destOrd="0" presId="urn:microsoft.com/office/officeart/2005/8/layout/vList2"/>
    <dgm:cxn modelId="{C113FA8F-3372-427F-B600-AC7A4F1B2A62}" type="presParOf" srcId="{C051E4A6-6896-4F73-84C8-E85D7C3EFD18}" destId="{2BF247AC-03E2-4E4D-9B57-A60ADD415E5D}" srcOrd="1" destOrd="0" presId="urn:microsoft.com/office/officeart/2005/8/layout/vList2"/>
    <dgm:cxn modelId="{B89DCE7D-036D-4827-8120-4243AAC6C50F}" type="presParOf" srcId="{C051E4A6-6896-4F73-84C8-E85D7C3EFD18}" destId="{0D48F8B0-6657-49A2-AF0B-11A3361E5EE7}" srcOrd="2" destOrd="0" presId="urn:microsoft.com/office/officeart/2005/8/layout/vList2"/>
    <dgm:cxn modelId="{1607DA2E-84CB-45A2-B4DA-1719FE713E7F}" type="presParOf" srcId="{C051E4A6-6896-4F73-84C8-E85D7C3EFD18}" destId="{88AF358F-B637-4AE4-B557-F6710D2C20A5}" srcOrd="3" destOrd="0" presId="urn:microsoft.com/office/officeart/2005/8/layout/vList2"/>
    <dgm:cxn modelId="{F5BFF603-42E4-48CF-92D4-D9593A076E63}" type="presParOf" srcId="{C051E4A6-6896-4F73-84C8-E85D7C3EFD18}" destId="{DA93370C-687B-4F71-80C9-3B62C970391C}"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E0AF3D-14E4-4A5F-AFE1-A99A7F5CDCB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B3201B6B-D65D-4EF0-A84B-25FD35A451DD}">
      <dgm:prSet phldrT="[Text]"/>
      <dgm:spPr/>
      <dgm:t>
        <a:bodyPr/>
        <a:lstStyle/>
        <a:p>
          <a:r>
            <a:rPr lang="en-IN" dirty="0" smtClean="0"/>
            <a:t>Newton’s Laws</a:t>
          </a:r>
          <a:endParaRPr lang="en-IN" dirty="0"/>
        </a:p>
      </dgm:t>
    </dgm:pt>
    <dgm:pt modelId="{A5594909-7666-4148-8933-BCEBE05568E8}" type="parTrans" cxnId="{0AB78175-6CC7-47D3-83C9-572A572BB682}">
      <dgm:prSet/>
      <dgm:spPr/>
      <dgm:t>
        <a:bodyPr/>
        <a:lstStyle/>
        <a:p>
          <a:endParaRPr lang="en-IN"/>
        </a:p>
      </dgm:t>
    </dgm:pt>
    <dgm:pt modelId="{7AC77B81-47D6-4E02-9B20-CE5E921F16A5}" type="sibTrans" cxnId="{0AB78175-6CC7-47D3-83C9-572A572BB682}">
      <dgm:prSet/>
      <dgm:spPr/>
      <dgm:t>
        <a:bodyPr/>
        <a:lstStyle/>
        <a:p>
          <a:endParaRPr lang="en-IN"/>
        </a:p>
      </dgm:t>
    </dgm:pt>
    <dgm:pt modelId="{DC0ECFE4-8D35-48D7-A9F8-275A97DBBAAF}">
      <dgm:prSet phldrT="[Text]" custT="1"/>
      <dgm:spPr>
        <a:solidFill>
          <a:schemeClr val="lt1">
            <a:hueOff val="0"/>
            <a:satOff val="0"/>
            <a:lumOff val="0"/>
            <a:alpha val="30000"/>
          </a:schemeClr>
        </a:solidFill>
        <a:effectLst>
          <a:softEdge rad="63500"/>
        </a:effectLst>
      </dgm:spPr>
      <dgm:t>
        <a:bodyPr/>
        <a:lstStyle/>
        <a:p>
          <a:r>
            <a:rPr lang="en-IN" sz="3200" dirty="0" smtClean="0">
              <a:solidFill>
                <a:schemeClr val="bg1"/>
              </a:solidFill>
            </a:rPr>
            <a:t>Force is equal to change in momentum per change in time. For constant mass, force equals mass times acceleration</a:t>
          </a:r>
          <a:endParaRPr lang="en-IN" sz="3200" dirty="0">
            <a:solidFill>
              <a:schemeClr val="bg1"/>
            </a:solidFill>
          </a:endParaRPr>
        </a:p>
      </dgm:t>
    </dgm:pt>
    <dgm:pt modelId="{8AD37961-D063-4460-B2A5-DF83A3E06D47}" type="parTrans" cxnId="{B27E9AE5-C3E4-4E64-BB3D-67DC8B39BB98}">
      <dgm:prSet/>
      <dgm:spPr/>
      <dgm:t>
        <a:bodyPr/>
        <a:lstStyle/>
        <a:p>
          <a:endParaRPr lang="en-IN"/>
        </a:p>
      </dgm:t>
    </dgm:pt>
    <dgm:pt modelId="{A39EAFF6-D560-4087-9BCB-91D52BD3E304}" type="sibTrans" cxnId="{B27E9AE5-C3E4-4E64-BB3D-67DC8B39BB98}">
      <dgm:prSet/>
      <dgm:spPr/>
      <dgm:t>
        <a:bodyPr/>
        <a:lstStyle/>
        <a:p>
          <a:endParaRPr lang="en-IN"/>
        </a:p>
      </dgm:t>
    </dgm:pt>
    <dgm:pt modelId="{D0F9CFE6-CCDB-459C-B6E8-600308ECD984}">
      <dgm:prSet phldrT="[Text]" custT="1"/>
      <dgm:spPr>
        <a:solidFill>
          <a:schemeClr val="lt1">
            <a:hueOff val="0"/>
            <a:satOff val="0"/>
            <a:lumOff val="0"/>
            <a:alpha val="30000"/>
          </a:schemeClr>
        </a:solidFill>
        <a:effectLst>
          <a:softEdge rad="63500"/>
        </a:effectLst>
      </dgm:spPr>
      <dgm:t>
        <a:bodyPr/>
        <a:lstStyle/>
        <a:p>
          <a:r>
            <a:rPr lang="en-IN" sz="3200" b="0" i="0" dirty="0" smtClean="0">
              <a:solidFill>
                <a:schemeClr val="bg1"/>
              </a:solidFill>
            </a:rPr>
            <a:t>Every object remains at rest or in uniform motion in a straight line unless compelled to change its state by the action of an external force.</a:t>
          </a:r>
          <a:endParaRPr lang="en-IN" sz="4000" dirty="0">
            <a:solidFill>
              <a:schemeClr val="bg1"/>
            </a:solidFill>
          </a:endParaRPr>
        </a:p>
      </dgm:t>
    </dgm:pt>
    <dgm:pt modelId="{96B55A40-A89B-4A0B-925F-35C3C3049268}" type="parTrans" cxnId="{4079F459-3A65-4D44-9F93-AFBF1462047B}">
      <dgm:prSet/>
      <dgm:spPr/>
      <dgm:t>
        <a:bodyPr/>
        <a:lstStyle/>
        <a:p>
          <a:endParaRPr lang="en-IN"/>
        </a:p>
      </dgm:t>
    </dgm:pt>
    <dgm:pt modelId="{1F3C4F2E-7A51-455E-8785-2BD63CD1A7EC}" type="sibTrans" cxnId="{4079F459-3A65-4D44-9F93-AFBF1462047B}">
      <dgm:prSet/>
      <dgm:spPr/>
      <dgm:t>
        <a:bodyPr/>
        <a:lstStyle/>
        <a:p>
          <a:endParaRPr lang="en-IN"/>
        </a:p>
      </dgm:t>
    </dgm:pt>
    <dgm:pt modelId="{13F90E78-8418-416F-AFA2-690476AE455C}">
      <dgm:prSet phldrT="[Text]" custT="1"/>
      <dgm:spPr>
        <a:solidFill>
          <a:schemeClr val="lt1">
            <a:hueOff val="0"/>
            <a:satOff val="0"/>
            <a:lumOff val="0"/>
            <a:alpha val="30000"/>
          </a:schemeClr>
        </a:solidFill>
        <a:effectLst>
          <a:softEdge rad="63500"/>
        </a:effectLst>
      </dgm:spPr>
      <dgm:t>
        <a:bodyPr/>
        <a:lstStyle/>
        <a:p>
          <a:r>
            <a:rPr lang="en-IN" sz="3200" b="0" i="0" dirty="0" smtClean="0">
              <a:solidFill>
                <a:schemeClr val="bg1"/>
              </a:solidFill>
            </a:rPr>
            <a:t>For every action (force) in nature there is an equal and opposite re-action.</a:t>
          </a:r>
          <a:endParaRPr lang="en-IN" sz="3200" dirty="0">
            <a:solidFill>
              <a:schemeClr val="bg1"/>
            </a:solidFill>
          </a:endParaRPr>
        </a:p>
      </dgm:t>
    </dgm:pt>
    <dgm:pt modelId="{9DB9D1C2-CC6C-47F8-A0F1-126A3AB114CD}" type="parTrans" cxnId="{C44D702D-7C61-40C1-9FAB-D9CFBD96667B}">
      <dgm:prSet/>
      <dgm:spPr/>
      <dgm:t>
        <a:bodyPr/>
        <a:lstStyle/>
        <a:p>
          <a:endParaRPr lang="en-IN"/>
        </a:p>
      </dgm:t>
    </dgm:pt>
    <dgm:pt modelId="{AD7812CE-518B-4D55-949F-905DE4A044E2}" type="sibTrans" cxnId="{C44D702D-7C61-40C1-9FAB-D9CFBD96667B}">
      <dgm:prSet/>
      <dgm:spPr/>
      <dgm:t>
        <a:bodyPr/>
        <a:lstStyle/>
        <a:p>
          <a:endParaRPr lang="en-IN"/>
        </a:p>
      </dgm:t>
    </dgm:pt>
    <dgm:pt modelId="{C24E6F30-D580-4EE3-9C34-C44780339C61}" type="pres">
      <dgm:prSet presAssocID="{4FE0AF3D-14E4-4A5F-AFE1-A99A7F5CDCBE}" presName="linear" presStyleCnt="0">
        <dgm:presLayoutVars>
          <dgm:dir/>
          <dgm:animLvl val="lvl"/>
          <dgm:resizeHandles val="exact"/>
        </dgm:presLayoutVars>
      </dgm:prSet>
      <dgm:spPr/>
    </dgm:pt>
    <dgm:pt modelId="{D07A3062-6C11-496B-B579-C06F5E86FB62}" type="pres">
      <dgm:prSet presAssocID="{B3201B6B-D65D-4EF0-A84B-25FD35A451DD}" presName="parentLin" presStyleCnt="0"/>
      <dgm:spPr/>
    </dgm:pt>
    <dgm:pt modelId="{855F346F-C4E2-442D-A90B-3F2F4AB222C6}" type="pres">
      <dgm:prSet presAssocID="{B3201B6B-D65D-4EF0-A84B-25FD35A451DD}" presName="parentLeftMargin" presStyleLbl="node1" presStyleIdx="0" presStyleCnt="1"/>
      <dgm:spPr/>
    </dgm:pt>
    <dgm:pt modelId="{44DA9BF4-DB92-48BD-8002-36DC5E494E46}" type="pres">
      <dgm:prSet presAssocID="{B3201B6B-D65D-4EF0-A84B-25FD35A451DD}" presName="parentText" presStyleLbl="node1" presStyleIdx="0" presStyleCnt="1">
        <dgm:presLayoutVars>
          <dgm:chMax val="0"/>
          <dgm:bulletEnabled val="1"/>
        </dgm:presLayoutVars>
      </dgm:prSet>
      <dgm:spPr/>
    </dgm:pt>
    <dgm:pt modelId="{A4939050-6F6A-4AB9-8964-F98FB06DDCFE}" type="pres">
      <dgm:prSet presAssocID="{B3201B6B-D65D-4EF0-A84B-25FD35A451DD}" presName="negativeSpace" presStyleCnt="0"/>
      <dgm:spPr/>
    </dgm:pt>
    <dgm:pt modelId="{21A8A6AD-F8B4-45AA-A2D4-A01265BFB7E4}" type="pres">
      <dgm:prSet presAssocID="{B3201B6B-D65D-4EF0-A84B-25FD35A451DD}" presName="childText" presStyleLbl="conFgAcc1" presStyleIdx="0" presStyleCnt="1" custLinFactNeighborX="-471" custLinFactNeighborY="-1562">
        <dgm:presLayoutVars>
          <dgm:bulletEnabled val="1"/>
        </dgm:presLayoutVars>
      </dgm:prSet>
      <dgm:spPr/>
      <dgm:t>
        <a:bodyPr/>
        <a:lstStyle/>
        <a:p>
          <a:endParaRPr lang="en-IN"/>
        </a:p>
      </dgm:t>
    </dgm:pt>
  </dgm:ptLst>
  <dgm:cxnLst>
    <dgm:cxn modelId="{B787E9CE-20A9-47FD-9137-78A8F6EDA87E}" type="presOf" srcId="{DC0ECFE4-8D35-48D7-A9F8-275A97DBBAAF}" destId="{21A8A6AD-F8B4-45AA-A2D4-A01265BFB7E4}" srcOrd="0" destOrd="1" presId="urn:microsoft.com/office/officeart/2005/8/layout/list1"/>
    <dgm:cxn modelId="{2AFFC6BC-0AFF-44A1-9AF7-8E056E36FB79}" type="presOf" srcId="{4FE0AF3D-14E4-4A5F-AFE1-A99A7F5CDCBE}" destId="{C24E6F30-D580-4EE3-9C34-C44780339C61}" srcOrd="0" destOrd="0" presId="urn:microsoft.com/office/officeart/2005/8/layout/list1"/>
    <dgm:cxn modelId="{4079F459-3A65-4D44-9F93-AFBF1462047B}" srcId="{B3201B6B-D65D-4EF0-A84B-25FD35A451DD}" destId="{D0F9CFE6-CCDB-459C-B6E8-600308ECD984}" srcOrd="0" destOrd="0" parTransId="{96B55A40-A89B-4A0B-925F-35C3C3049268}" sibTransId="{1F3C4F2E-7A51-455E-8785-2BD63CD1A7EC}"/>
    <dgm:cxn modelId="{0AB78175-6CC7-47D3-83C9-572A572BB682}" srcId="{4FE0AF3D-14E4-4A5F-AFE1-A99A7F5CDCBE}" destId="{B3201B6B-D65D-4EF0-A84B-25FD35A451DD}" srcOrd="0" destOrd="0" parTransId="{A5594909-7666-4148-8933-BCEBE05568E8}" sibTransId="{7AC77B81-47D6-4E02-9B20-CE5E921F16A5}"/>
    <dgm:cxn modelId="{359D3AFF-E0CA-497C-8C00-60C2D300BE15}" type="presOf" srcId="{B3201B6B-D65D-4EF0-A84B-25FD35A451DD}" destId="{44DA9BF4-DB92-48BD-8002-36DC5E494E46}" srcOrd="1" destOrd="0" presId="urn:microsoft.com/office/officeart/2005/8/layout/list1"/>
    <dgm:cxn modelId="{B27E9AE5-C3E4-4E64-BB3D-67DC8B39BB98}" srcId="{B3201B6B-D65D-4EF0-A84B-25FD35A451DD}" destId="{DC0ECFE4-8D35-48D7-A9F8-275A97DBBAAF}" srcOrd="1" destOrd="0" parTransId="{8AD37961-D063-4460-B2A5-DF83A3E06D47}" sibTransId="{A39EAFF6-D560-4087-9BCB-91D52BD3E304}"/>
    <dgm:cxn modelId="{BD22104D-9CEC-44B8-92CD-1CE1651B21A5}" type="presOf" srcId="{13F90E78-8418-416F-AFA2-690476AE455C}" destId="{21A8A6AD-F8B4-45AA-A2D4-A01265BFB7E4}" srcOrd="0" destOrd="2" presId="urn:microsoft.com/office/officeart/2005/8/layout/list1"/>
    <dgm:cxn modelId="{5CDCD332-1004-4228-977E-B8B7CF0D149D}" type="presOf" srcId="{D0F9CFE6-CCDB-459C-B6E8-600308ECD984}" destId="{21A8A6AD-F8B4-45AA-A2D4-A01265BFB7E4}" srcOrd="0" destOrd="0" presId="urn:microsoft.com/office/officeart/2005/8/layout/list1"/>
    <dgm:cxn modelId="{C44D702D-7C61-40C1-9FAB-D9CFBD96667B}" srcId="{B3201B6B-D65D-4EF0-A84B-25FD35A451DD}" destId="{13F90E78-8418-416F-AFA2-690476AE455C}" srcOrd="2" destOrd="0" parTransId="{9DB9D1C2-CC6C-47F8-A0F1-126A3AB114CD}" sibTransId="{AD7812CE-518B-4D55-949F-905DE4A044E2}"/>
    <dgm:cxn modelId="{9EB93C1D-EB93-448A-93EE-F9CA9021D5F1}" type="presOf" srcId="{B3201B6B-D65D-4EF0-A84B-25FD35A451DD}" destId="{855F346F-C4E2-442D-A90B-3F2F4AB222C6}" srcOrd="0" destOrd="0" presId="urn:microsoft.com/office/officeart/2005/8/layout/list1"/>
    <dgm:cxn modelId="{75B7C087-E1E8-4450-9448-46878F671065}" type="presParOf" srcId="{C24E6F30-D580-4EE3-9C34-C44780339C61}" destId="{D07A3062-6C11-496B-B579-C06F5E86FB62}" srcOrd="0" destOrd="0" presId="urn:microsoft.com/office/officeart/2005/8/layout/list1"/>
    <dgm:cxn modelId="{FAD83D44-D36A-4208-A283-944BDBB0C037}" type="presParOf" srcId="{D07A3062-6C11-496B-B579-C06F5E86FB62}" destId="{855F346F-C4E2-442D-A90B-3F2F4AB222C6}" srcOrd="0" destOrd="0" presId="urn:microsoft.com/office/officeart/2005/8/layout/list1"/>
    <dgm:cxn modelId="{EC1039C3-D739-49E9-B79F-93E1879C7D1F}" type="presParOf" srcId="{D07A3062-6C11-496B-B579-C06F5E86FB62}" destId="{44DA9BF4-DB92-48BD-8002-36DC5E494E46}" srcOrd="1" destOrd="0" presId="urn:microsoft.com/office/officeart/2005/8/layout/list1"/>
    <dgm:cxn modelId="{E5786F26-AA4B-44BB-97A1-4F1801AB7116}" type="presParOf" srcId="{C24E6F30-D580-4EE3-9C34-C44780339C61}" destId="{A4939050-6F6A-4AB9-8964-F98FB06DDCFE}" srcOrd="1" destOrd="0" presId="urn:microsoft.com/office/officeart/2005/8/layout/list1"/>
    <dgm:cxn modelId="{A0781C83-49FE-4571-90DE-1888D0CC914A}" type="presParOf" srcId="{C24E6F30-D580-4EE3-9C34-C44780339C61}" destId="{21A8A6AD-F8B4-45AA-A2D4-A01265BFB7E4}"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FF1BD5-FDEF-4771-80A4-10F910436590}" type="doc">
      <dgm:prSet loTypeId="urn:microsoft.com/office/officeart/2005/8/layout/vList3" loCatId="list" qsTypeId="urn:microsoft.com/office/officeart/2005/8/quickstyle/simple1" qsCatId="simple" csTypeId="urn:microsoft.com/office/officeart/2005/8/colors/accent1_2" csCatId="accent1" phldr="1"/>
      <dgm:spPr/>
    </dgm:pt>
    <dgm:pt modelId="{FC8CDB2D-B75B-4241-886E-5DE1242D3832}">
      <dgm:prSet phldrT="[Text]" custT="1"/>
      <dgm:spPr>
        <a:solidFill>
          <a:schemeClr val="accent1">
            <a:hueOff val="0"/>
            <a:satOff val="0"/>
            <a:lumOff val="0"/>
            <a:alpha val="36000"/>
          </a:schemeClr>
        </a:solidFill>
        <a:effectLst>
          <a:softEdge rad="63500"/>
        </a:effectLst>
      </dgm:spPr>
      <dgm:t>
        <a:bodyPr/>
        <a:lstStyle/>
        <a:p>
          <a:r>
            <a:rPr lang="en-IN" sz="3200" dirty="0" err="1" smtClean="0"/>
            <a:t>Liquification</a:t>
          </a:r>
          <a:r>
            <a:rPr lang="en-IN" sz="3200" dirty="0" smtClean="0"/>
            <a:t> of gases</a:t>
          </a:r>
          <a:endParaRPr lang="en-IN" sz="3200" dirty="0"/>
        </a:p>
      </dgm:t>
    </dgm:pt>
    <dgm:pt modelId="{925B56C4-B02C-4B63-86AC-DAD9F9E15542}" type="parTrans" cxnId="{59AA24DE-B0FF-4725-9D46-DCFABE5C7D60}">
      <dgm:prSet/>
      <dgm:spPr/>
      <dgm:t>
        <a:bodyPr/>
        <a:lstStyle/>
        <a:p>
          <a:endParaRPr lang="en-IN"/>
        </a:p>
      </dgm:t>
    </dgm:pt>
    <dgm:pt modelId="{A41C3835-13A9-47CB-A548-47E7F1C6FA24}" type="sibTrans" cxnId="{59AA24DE-B0FF-4725-9D46-DCFABE5C7D60}">
      <dgm:prSet/>
      <dgm:spPr/>
      <dgm:t>
        <a:bodyPr/>
        <a:lstStyle/>
        <a:p>
          <a:endParaRPr lang="en-IN"/>
        </a:p>
      </dgm:t>
    </dgm:pt>
    <dgm:pt modelId="{845A2BFD-C928-419D-BBE7-F7C8E3D2CF1C}">
      <dgm:prSet phldrT="[Text]" custT="1"/>
      <dgm:spPr>
        <a:solidFill>
          <a:schemeClr val="accent1">
            <a:hueOff val="0"/>
            <a:satOff val="0"/>
            <a:lumOff val="0"/>
            <a:alpha val="36000"/>
          </a:schemeClr>
        </a:solidFill>
        <a:effectLst>
          <a:softEdge rad="63500"/>
        </a:effectLst>
      </dgm:spPr>
      <dgm:t>
        <a:bodyPr/>
        <a:lstStyle/>
        <a:p>
          <a:r>
            <a:rPr lang="en-IN" sz="3200" dirty="0" smtClean="0"/>
            <a:t>Food industry for preservation</a:t>
          </a:r>
          <a:endParaRPr lang="en-IN" sz="3200" dirty="0"/>
        </a:p>
      </dgm:t>
    </dgm:pt>
    <dgm:pt modelId="{7756BFD5-58F3-40F6-B7C1-F03675DC7FA9}" type="parTrans" cxnId="{097CA64C-DB0B-4387-913A-20BAEBA022B0}">
      <dgm:prSet/>
      <dgm:spPr/>
      <dgm:t>
        <a:bodyPr/>
        <a:lstStyle/>
        <a:p>
          <a:endParaRPr lang="en-IN"/>
        </a:p>
      </dgm:t>
    </dgm:pt>
    <dgm:pt modelId="{F23744BA-7669-4FAC-AECA-60A0DF3F5602}" type="sibTrans" cxnId="{097CA64C-DB0B-4387-913A-20BAEBA022B0}">
      <dgm:prSet/>
      <dgm:spPr/>
      <dgm:t>
        <a:bodyPr/>
        <a:lstStyle/>
        <a:p>
          <a:endParaRPr lang="en-IN"/>
        </a:p>
      </dgm:t>
    </dgm:pt>
    <dgm:pt modelId="{9424C586-5399-4800-9016-DFCD08DD5E71}">
      <dgm:prSet phldrT="[Text]" custT="1"/>
      <dgm:spPr>
        <a:solidFill>
          <a:schemeClr val="accent1">
            <a:hueOff val="0"/>
            <a:satOff val="0"/>
            <a:lumOff val="0"/>
            <a:alpha val="36000"/>
          </a:schemeClr>
        </a:solidFill>
        <a:effectLst>
          <a:softEdge rad="63500"/>
        </a:effectLst>
      </dgm:spPr>
      <dgm:t>
        <a:bodyPr/>
        <a:lstStyle/>
        <a:p>
          <a:r>
            <a:rPr lang="en-IN" sz="3200" dirty="0" smtClean="0"/>
            <a:t>Medical fields for High resolution MRI</a:t>
          </a:r>
          <a:endParaRPr lang="en-IN" sz="3200" dirty="0"/>
        </a:p>
      </dgm:t>
    </dgm:pt>
    <dgm:pt modelId="{0D369B42-3EB3-4308-8E12-301034BA26B9}" type="parTrans" cxnId="{F5308BEC-B7FC-4BFB-BB5D-5AAA70829110}">
      <dgm:prSet/>
      <dgm:spPr/>
      <dgm:t>
        <a:bodyPr/>
        <a:lstStyle/>
        <a:p>
          <a:endParaRPr lang="en-IN"/>
        </a:p>
      </dgm:t>
    </dgm:pt>
    <dgm:pt modelId="{EF54E483-A86A-45E3-8D17-16EADC89FE82}" type="sibTrans" cxnId="{F5308BEC-B7FC-4BFB-BB5D-5AAA70829110}">
      <dgm:prSet/>
      <dgm:spPr/>
      <dgm:t>
        <a:bodyPr/>
        <a:lstStyle/>
        <a:p>
          <a:endParaRPr lang="en-IN"/>
        </a:p>
      </dgm:t>
    </dgm:pt>
    <dgm:pt modelId="{1B95A472-DCEE-4915-AB30-7F65A3BC314E}" type="pres">
      <dgm:prSet presAssocID="{6AFF1BD5-FDEF-4771-80A4-10F910436590}" presName="linearFlow" presStyleCnt="0">
        <dgm:presLayoutVars>
          <dgm:dir/>
          <dgm:resizeHandles val="exact"/>
        </dgm:presLayoutVars>
      </dgm:prSet>
      <dgm:spPr/>
    </dgm:pt>
    <dgm:pt modelId="{07C21F6F-E578-444E-806E-E02EC32D5346}" type="pres">
      <dgm:prSet presAssocID="{FC8CDB2D-B75B-4241-886E-5DE1242D3832}" presName="composite" presStyleCnt="0"/>
      <dgm:spPr/>
    </dgm:pt>
    <dgm:pt modelId="{0BBF1D46-15C0-4949-A4AA-B30B57F77E7F}" type="pres">
      <dgm:prSet presAssocID="{FC8CDB2D-B75B-4241-886E-5DE1242D3832}"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pt>
    <dgm:pt modelId="{1E9C5FBB-FD56-466D-97B1-673131F8596F}" type="pres">
      <dgm:prSet presAssocID="{FC8CDB2D-B75B-4241-886E-5DE1242D3832}" presName="txShp" presStyleLbl="node1" presStyleIdx="0" presStyleCnt="3">
        <dgm:presLayoutVars>
          <dgm:bulletEnabled val="1"/>
        </dgm:presLayoutVars>
      </dgm:prSet>
      <dgm:spPr/>
    </dgm:pt>
    <dgm:pt modelId="{7CD8C3DB-4052-41C1-90DD-149438841DF3}" type="pres">
      <dgm:prSet presAssocID="{A41C3835-13A9-47CB-A548-47E7F1C6FA24}" presName="spacing" presStyleCnt="0"/>
      <dgm:spPr/>
    </dgm:pt>
    <dgm:pt modelId="{40BF28A1-721B-4E73-9006-1FA753F20AFF}" type="pres">
      <dgm:prSet presAssocID="{845A2BFD-C928-419D-BBE7-F7C8E3D2CF1C}" presName="composite" presStyleCnt="0"/>
      <dgm:spPr/>
    </dgm:pt>
    <dgm:pt modelId="{F829AE96-FE0D-4992-AE4F-D6C2766AB662}" type="pres">
      <dgm:prSet presAssocID="{845A2BFD-C928-419D-BBE7-F7C8E3D2CF1C}" presName="imgShp"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9F14D151-890C-463C-B1A2-3AF7DE12E4A7}" type="pres">
      <dgm:prSet presAssocID="{845A2BFD-C928-419D-BBE7-F7C8E3D2CF1C}" presName="txShp" presStyleLbl="node1" presStyleIdx="1" presStyleCnt="3">
        <dgm:presLayoutVars>
          <dgm:bulletEnabled val="1"/>
        </dgm:presLayoutVars>
      </dgm:prSet>
      <dgm:spPr/>
    </dgm:pt>
    <dgm:pt modelId="{6768D2C5-3544-4894-8075-5D91EFB83162}" type="pres">
      <dgm:prSet presAssocID="{F23744BA-7669-4FAC-AECA-60A0DF3F5602}" presName="spacing" presStyleCnt="0"/>
      <dgm:spPr/>
    </dgm:pt>
    <dgm:pt modelId="{1224273E-59B1-421C-9034-FBF8FDF8ADF9}" type="pres">
      <dgm:prSet presAssocID="{9424C586-5399-4800-9016-DFCD08DD5E71}" presName="composite" presStyleCnt="0"/>
      <dgm:spPr/>
    </dgm:pt>
    <dgm:pt modelId="{EC8A8B4F-2BE7-4691-B3A5-0B4F95764608}" type="pres">
      <dgm:prSet presAssocID="{9424C586-5399-4800-9016-DFCD08DD5E71}" presName="imgShp"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0" r="-20000"/>
          </a:stretch>
        </a:blipFill>
      </dgm:spPr>
    </dgm:pt>
    <dgm:pt modelId="{31FF1FCB-CE33-429D-B6B0-161860507441}" type="pres">
      <dgm:prSet presAssocID="{9424C586-5399-4800-9016-DFCD08DD5E71}" presName="txShp" presStyleLbl="node1" presStyleIdx="2" presStyleCnt="3">
        <dgm:presLayoutVars>
          <dgm:bulletEnabled val="1"/>
        </dgm:presLayoutVars>
      </dgm:prSet>
      <dgm:spPr/>
    </dgm:pt>
  </dgm:ptLst>
  <dgm:cxnLst>
    <dgm:cxn modelId="{8D181C3C-DC29-4592-A870-812495F289F7}" type="presOf" srcId="{6AFF1BD5-FDEF-4771-80A4-10F910436590}" destId="{1B95A472-DCEE-4915-AB30-7F65A3BC314E}" srcOrd="0" destOrd="0" presId="urn:microsoft.com/office/officeart/2005/8/layout/vList3"/>
    <dgm:cxn modelId="{7D9C6923-677D-4C81-B57B-67283FC5002C}" type="presOf" srcId="{9424C586-5399-4800-9016-DFCD08DD5E71}" destId="{31FF1FCB-CE33-429D-B6B0-161860507441}" srcOrd="0" destOrd="0" presId="urn:microsoft.com/office/officeart/2005/8/layout/vList3"/>
    <dgm:cxn modelId="{C326E823-0CB9-4DE5-9D70-5CB981B4A0C9}" type="presOf" srcId="{FC8CDB2D-B75B-4241-886E-5DE1242D3832}" destId="{1E9C5FBB-FD56-466D-97B1-673131F8596F}" srcOrd="0" destOrd="0" presId="urn:microsoft.com/office/officeart/2005/8/layout/vList3"/>
    <dgm:cxn modelId="{034B1400-EB75-4231-A740-E3BA14E61553}" type="presOf" srcId="{845A2BFD-C928-419D-BBE7-F7C8E3D2CF1C}" destId="{9F14D151-890C-463C-B1A2-3AF7DE12E4A7}" srcOrd="0" destOrd="0" presId="urn:microsoft.com/office/officeart/2005/8/layout/vList3"/>
    <dgm:cxn modelId="{59AA24DE-B0FF-4725-9D46-DCFABE5C7D60}" srcId="{6AFF1BD5-FDEF-4771-80A4-10F910436590}" destId="{FC8CDB2D-B75B-4241-886E-5DE1242D3832}" srcOrd="0" destOrd="0" parTransId="{925B56C4-B02C-4B63-86AC-DAD9F9E15542}" sibTransId="{A41C3835-13A9-47CB-A548-47E7F1C6FA24}"/>
    <dgm:cxn modelId="{097CA64C-DB0B-4387-913A-20BAEBA022B0}" srcId="{6AFF1BD5-FDEF-4771-80A4-10F910436590}" destId="{845A2BFD-C928-419D-BBE7-F7C8E3D2CF1C}" srcOrd="1" destOrd="0" parTransId="{7756BFD5-58F3-40F6-B7C1-F03675DC7FA9}" sibTransId="{F23744BA-7669-4FAC-AECA-60A0DF3F5602}"/>
    <dgm:cxn modelId="{F5308BEC-B7FC-4BFB-BB5D-5AAA70829110}" srcId="{6AFF1BD5-FDEF-4771-80A4-10F910436590}" destId="{9424C586-5399-4800-9016-DFCD08DD5E71}" srcOrd="2" destOrd="0" parTransId="{0D369B42-3EB3-4308-8E12-301034BA26B9}" sibTransId="{EF54E483-A86A-45E3-8D17-16EADC89FE82}"/>
    <dgm:cxn modelId="{CA146EAC-1377-4ED9-98DC-DA6EC707B0D1}" type="presParOf" srcId="{1B95A472-DCEE-4915-AB30-7F65A3BC314E}" destId="{07C21F6F-E578-444E-806E-E02EC32D5346}" srcOrd="0" destOrd="0" presId="urn:microsoft.com/office/officeart/2005/8/layout/vList3"/>
    <dgm:cxn modelId="{4A331378-6874-43D4-BCEB-5D00302C45BE}" type="presParOf" srcId="{07C21F6F-E578-444E-806E-E02EC32D5346}" destId="{0BBF1D46-15C0-4949-A4AA-B30B57F77E7F}" srcOrd="0" destOrd="0" presId="urn:microsoft.com/office/officeart/2005/8/layout/vList3"/>
    <dgm:cxn modelId="{0A1B93F6-2B48-4B2B-869C-DA9814902ACB}" type="presParOf" srcId="{07C21F6F-E578-444E-806E-E02EC32D5346}" destId="{1E9C5FBB-FD56-466D-97B1-673131F8596F}" srcOrd="1" destOrd="0" presId="urn:microsoft.com/office/officeart/2005/8/layout/vList3"/>
    <dgm:cxn modelId="{7EF1B94F-3FDC-4709-B92E-0134E3F03F94}" type="presParOf" srcId="{1B95A472-DCEE-4915-AB30-7F65A3BC314E}" destId="{7CD8C3DB-4052-41C1-90DD-149438841DF3}" srcOrd="1" destOrd="0" presId="urn:microsoft.com/office/officeart/2005/8/layout/vList3"/>
    <dgm:cxn modelId="{75EC86E9-8B68-4CD2-ACC2-F34B442CCB7B}" type="presParOf" srcId="{1B95A472-DCEE-4915-AB30-7F65A3BC314E}" destId="{40BF28A1-721B-4E73-9006-1FA753F20AFF}" srcOrd="2" destOrd="0" presId="urn:microsoft.com/office/officeart/2005/8/layout/vList3"/>
    <dgm:cxn modelId="{C20AE47A-1FC4-43F9-B960-FAF4564A7299}" type="presParOf" srcId="{40BF28A1-721B-4E73-9006-1FA753F20AFF}" destId="{F829AE96-FE0D-4992-AE4F-D6C2766AB662}" srcOrd="0" destOrd="0" presId="urn:microsoft.com/office/officeart/2005/8/layout/vList3"/>
    <dgm:cxn modelId="{326D58BC-2ECE-4DB1-91B7-F13A3748FCA6}" type="presParOf" srcId="{40BF28A1-721B-4E73-9006-1FA753F20AFF}" destId="{9F14D151-890C-463C-B1A2-3AF7DE12E4A7}" srcOrd="1" destOrd="0" presId="urn:microsoft.com/office/officeart/2005/8/layout/vList3"/>
    <dgm:cxn modelId="{5E207C04-9052-405E-8710-193A6B98493F}" type="presParOf" srcId="{1B95A472-DCEE-4915-AB30-7F65A3BC314E}" destId="{6768D2C5-3544-4894-8075-5D91EFB83162}" srcOrd="3" destOrd="0" presId="urn:microsoft.com/office/officeart/2005/8/layout/vList3"/>
    <dgm:cxn modelId="{1F3743D6-C026-406C-AB09-EF881414063C}" type="presParOf" srcId="{1B95A472-DCEE-4915-AB30-7F65A3BC314E}" destId="{1224273E-59B1-421C-9034-FBF8FDF8ADF9}" srcOrd="4" destOrd="0" presId="urn:microsoft.com/office/officeart/2005/8/layout/vList3"/>
    <dgm:cxn modelId="{5519D3B0-1560-4A99-AF2C-819DDBF137C4}" type="presParOf" srcId="{1224273E-59B1-421C-9034-FBF8FDF8ADF9}" destId="{EC8A8B4F-2BE7-4691-B3A5-0B4F95764608}" srcOrd="0" destOrd="0" presId="urn:microsoft.com/office/officeart/2005/8/layout/vList3"/>
    <dgm:cxn modelId="{7FC58CEC-1612-4BFC-8723-4CD58299EDBC}" type="presParOf" srcId="{1224273E-59B1-421C-9034-FBF8FDF8ADF9}" destId="{31FF1FCB-CE33-429D-B6B0-161860507441}"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FF1BD5-FDEF-4771-80A4-10F910436590}" type="doc">
      <dgm:prSet loTypeId="urn:microsoft.com/office/officeart/2005/8/layout/vList3" loCatId="list" qsTypeId="urn:microsoft.com/office/officeart/2005/8/quickstyle/simple1" qsCatId="simple" csTypeId="urn:microsoft.com/office/officeart/2005/8/colors/accent1_2" csCatId="accent1" phldr="1"/>
      <dgm:spPr/>
    </dgm:pt>
    <dgm:pt modelId="{FC8CDB2D-B75B-4241-886E-5DE1242D3832}">
      <dgm:prSet phldrT="[Text]" custT="1"/>
      <dgm:spPr>
        <a:solidFill>
          <a:schemeClr val="accent1">
            <a:hueOff val="0"/>
            <a:satOff val="0"/>
            <a:lumOff val="0"/>
            <a:alpha val="36000"/>
          </a:schemeClr>
        </a:solidFill>
        <a:effectLst>
          <a:softEdge rad="63500"/>
        </a:effectLst>
      </dgm:spPr>
      <dgm:t>
        <a:bodyPr/>
        <a:lstStyle/>
        <a:p>
          <a:r>
            <a:rPr lang="en-IN" sz="3200" dirty="0" smtClean="0"/>
            <a:t>High Energy Per Unit Mass</a:t>
          </a:r>
          <a:endParaRPr lang="en-IN" sz="3200" dirty="0"/>
        </a:p>
      </dgm:t>
    </dgm:pt>
    <dgm:pt modelId="{925B56C4-B02C-4B63-86AC-DAD9F9E15542}" type="parTrans" cxnId="{59AA24DE-B0FF-4725-9D46-DCFABE5C7D60}">
      <dgm:prSet/>
      <dgm:spPr/>
      <dgm:t>
        <a:bodyPr/>
        <a:lstStyle/>
        <a:p>
          <a:endParaRPr lang="en-IN"/>
        </a:p>
      </dgm:t>
    </dgm:pt>
    <dgm:pt modelId="{A41C3835-13A9-47CB-A548-47E7F1C6FA24}" type="sibTrans" cxnId="{59AA24DE-B0FF-4725-9D46-DCFABE5C7D60}">
      <dgm:prSet/>
      <dgm:spPr/>
      <dgm:t>
        <a:bodyPr/>
        <a:lstStyle/>
        <a:p>
          <a:endParaRPr lang="en-IN"/>
        </a:p>
      </dgm:t>
    </dgm:pt>
    <dgm:pt modelId="{845A2BFD-C928-419D-BBE7-F7C8E3D2CF1C}">
      <dgm:prSet phldrT="[Text]" custT="1"/>
      <dgm:spPr>
        <a:solidFill>
          <a:schemeClr val="accent1">
            <a:hueOff val="0"/>
            <a:satOff val="0"/>
            <a:lumOff val="0"/>
            <a:alpha val="36000"/>
          </a:schemeClr>
        </a:solidFill>
        <a:effectLst>
          <a:softEdge rad="63500"/>
        </a:effectLst>
      </dgm:spPr>
      <dgm:t>
        <a:bodyPr/>
        <a:lstStyle/>
        <a:p>
          <a:r>
            <a:rPr lang="en-IN" sz="3200" dirty="0" smtClean="0"/>
            <a:t>Clean Fuels</a:t>
          </a:r>
          <a:endParaRPr lang="en-IN" sz="3200" dirty="0"/>
        </a:p>
      </dgm:t>
    </dgm:pt>
    <dgm:pt modelId="{7756BFD5-58F3-40F6-B7C1-F03675DC7FA9}" type="parTrans" cxnId="{097CA64C-DB0B-4387-913A-20BAEBA022B0}">
      <dgm:prSet/>
      <dgm:spPr/>
      <dgm:t>
        <a:bodyPr/>
        <a:lstStyle/>
        <a:p>
          <a:endParaRPr lang="en-IN"/>
        </a:p>
      </dgm:t>
    </dgm:pt>
    <dgm:pt modelId="{F23744BA-7669-4FAC-AECA-60A0DF3F5602}" type="sibTrans" cxnId="{097CA64C-DB0B-4387-913A-20BAEBA022B0}">
      <dgm:prSet/>
      <dgm:spPr/>
      <dgm:t>
        <a:bodyPr/>
        <a:lstStyle/>
        <a:p>
          <a:endParaRPr lang="en-IN"/>
        </a:p>
      </dgm:t>
    </dgm:pt>
    <dgm:pt modelId="{9424C586-5399-4800-9016-DFCD08DD5E71}">
      <dgm:prSet phldrT="[Text]" custT="1"/>
      <dgm:spPr>
        <a:solidFill>
          <a:schemeClr val="accent1">
            <a:hueOff val="0"/>
            <a:satOff val="0"/>
            <a:lumOff val="0"/>
            <a:alpha val="36000"/>
          </a:schemeClr>
        </a:solidFill>
        <a:effectLst>
          <a:softEdge rad="63500"/>
        </a:effectLst>
      </dgm:spPr>
      <dgm:t>
        <a:bodyPr/>
        <a:lstStyle/>
        <a:p>
          <a:r>
            <a:rPr lang="en-IN" sz="3200" dirty="0" smtClean="0"/>
            <a:t>Economical</a:t>
          </a:r>
          <a:endParaRPr lang="en-IN" sz="3200" dirty="0"/>
        </a:p>
      </dgm:t>
    </dgm:pt>
    <dgm:pt modelId="{0D369B42-3EB3-4308-8E12-301034BA26B9}" type="parTrans" cxnId="{F5308BEC-B7FC-4BFB-BB5D-5AAA70829110}">
      <dgm:prSet/>
      <dgm:spPr/>
      <dgm:t>
        <a:bodyPr/>
        <a:lstStyle/>
        <a:p>
          <a:endParaRPr lang="en-IN"/>
        </a:p>
      </dgm:t>
    </dgm:pt>
    <dgm:pt modelId="{EF54E483-A86A-45E3-8D17-16EADC89FE82}" type="sibTrans" cxnId="{F5308BEC-B7FC-4BFB-BB5D-5AAA70829110}">
      <dgm:prSet/>
      <dgm:spPr/>
      <dgm:t>
        <a:bodyPr/>
        <a:lstStyle/>
        <a:p>
          <a:endParaRPr lang="en-IN"/>
        </a:p>
      </dgm:t>
    </dgm:pt>
    <dgm:pt modelId="{1B95A472-DCEE-4915-AB30-7F65A3BC314E}" type="pres">
      <dgm:prSet presAssocID="{6AFF1BD5-FDEF-4771-80A4-10F910436590}" presName="linearFlow" presStyleCnt="0">
        <dgm:presLayoutVars>
          <dgm:dir/>
          <dgm:resizeHandles val="exact"/>
        </dgm:presLayoutVars>
      </dgm:prSet>
      <dgm:spPr/>
    </dgm:pt>
    <dgm:pt modelId="{07C21F6F-E578-444E-806E-E02EC32D5346}" type="pres">
      <dgm:prSet presAssocID="{FC8CDB2D-B75B-4241-886E-5DE1242D3832}" presName="composite" presStyleCnt="0"/>
      <dgm:spPr/>
    </dgm:pt>
    <dgm:pt modelId="{0BBF1D46-15C0-4949-A4AA-B30B57F77E7F}" type="pres">
      <dgm:prSet presAssocID="{FC8CDB2D-B75B-4241-886E-5DE1242D3832}" presName="imgShp" presStyleLbl="fgImgPlace1" presStyleIdx="0" presStyleCnt="3"/>
      <dgm:spPr>
        <a:blipFill>
          <a:blip xmlns:r="http://schemas.openxmlformats.org/officeDocument/2006/relationships" r:embed="rId1"/>
          <a:srcRect/>
          <a:stretch>
            <a:fillRect l="-15000" r="-15000"/>
          </a:stretch>
        </a:blipFill>
      </dgm:spPr>
    </dgm:pt>
    <dgm:pt modelId="{1E9C5FBB-FD56-466D-97B1-673131F8596F}" type="pres">
      <dgm:prSet presAssocID="{FC8CDB2D-B75B-4241-886E-5DE1242D3832}" presName="txShp" presStyleLbl="node1" presStyleIdx="0" presStyleCnt="3">
        <dgm:presLayoutVars>
          <dgm:bulletEnabled val="1"/>
        </dgm:presLayoutVars>
      </dgm:prSet>
      <dgm:spPr/>
    </dgm:pt>
    <dgm:pt modelId="{7CD8C3DB-4052-41C1-90DD-149438841DF3}" type="pres">
      <dgm:prSet presAssocID="{A41C3835-13A9-47CB-A548-47E7F1C6FA24}" presName="spacing" presStyleCnt="0"/>
      <dgm:spPr/>
    </dgm:pt>
    <dgm:pt modelId="{40BF28A1-721B-4E73-9006-1FA753F20AFF}" type="pres">
      <dgm:prSet presAssocID="{845A2BFD-C928-419D-BBE7-F7C8E3D2CF1C}" presName="composite" presStyleCnt="0"/>
      <dgm:spPr/>
    </dgm:pt>
    <dgm:pt modelId="{F829AE96-FE0D-4992-AE4F-D6C2766AB662}" type="pres">
      <dgm:prSet presAssocID="{845A2BFD-C928-419D-BBE7-F7C8E3D2CF1C}" presName="imgShp" presStyleLbl="fgImgPlace1" presStyleIdx="1" presStyleCnt="3"/>
      <dgm:spPr>
        <a:blipFill>
          <a:blip xmlns:r="http://schemas.openxmlformats.org/officeDocument/2006/relationships" r:embed="rId2"/>
          <a:srcRect/>
          <a:stretch>
            <a:fillRect/>
          </a:stretch>
        </a:blipFill>
      </dgm:spPr>
    </dgm:pt>
    <dgm:pt modelId="{9F14D151-890C-463C-B1A2-3AF7DE12E4A7}" type="pres">
      <dgm:prSet presAssocID="{845A2BFD-C928-419D-BBE7-F7C8E3D2CF1C}" presName="txShp" presStyleLbl="node1" presStyleIdx="1" presStyleCnt="3">
        <dgm:presLayoutVars>
          <dgm:bulletEnabled val="1"/>
        </dgm:presLayoutVars>
      </dgm:prSet>
      <dgm:spPr/>
    </dgm:pt>
    <dgm:pt modelId="{6768D2C5-3544-4894-8075-5D91EFB83162}" type="pres">
      <dgm:prSet presAssocID="{F23744BA-7669-4FAC-AECA-60A0DF3F5602}" presName="spacing" presStyleCnt="0"/>
      <dgm:spPr/>
    </dgm:pt>
    <dgm:pt modelId="{1224273E-59B1-421C-9034-FBF8FDF8ADF9}" type="pres">
      <dgm:prSet presAssocID="{9424C586-5399-4800-9016-DFCD08DD5E71}" presName="composite" presStyleCnt="0"/>
      <dgm:spPr/>
    </dgm:pt>
    <dgm:pt modelId="{EC8A8B4F-2BE7-4691-B3A5-0B4F95764608}" type="pres">
      <dgm:prSet presAssocID="{9424C586-5399-4800-9016-DFCD08DD5E71}" presName="imgShp" presStyleLbl="fgImgPlace1" presStyleIdx="2" presStyleCnt="3"/>
      <dgm:spPr>
        <a:blipFill>
          <a:blip xmlns:r="http://schemas.openxmlformats.org/officeDocument/2006/relationships" r:embed="rId3"/>
          <a:srcRect/>
          <a:stretch>
            <a:fillRect l="-20000" r="-20000"/>
          </a:stretch>
        </a:blipFill>
      </dgm:spPr>
    </dgm:pt>
    <dgm:pt modelId="{31FF1FCB-CE33-429D-B6B0-161860507441}" type="pres">
      <dgm:prSet presAssocID="{9424C586-5399-4800-9016-DFCD08DD5E71}" presName="txShp" presStyleLbl="node1" presStyleIdx="2" presStyleCnt="3">
        <dgm:presLayoutVars>
          <dgm:bulletEnabled val="1"/>
        </dgm:presLayoutVars>
      </dgm:prSet>
      <dgm:spPr/>
      <dgm:t>
        <a:bodyPr/>
        <a:lstStyle/>
        <a:p>
          <a:endParaRPr lang="en-IN"/>
        </a:p>
      </dgm:t>
    </dgm:pt>
  </dgm:ptLst>
  <dgm:cxnLst>
    <dgm:cxn modelId="{097CA64C-DB0B-4387-913A-20BAEBA022B0}" srcId="{6AFF1BD5-FDEF-4771-80A4-10F910436590}" destId="{845A2BFD-C928-419D-BBE7-F7C8E3D2CF1C}" srcOrd="1" destOrd="0" parTransId="{7756BFD5-58F3-40F6-B7C1-F03675DC7FA9}" sibTransId="{F23744BA-7669-4FAC-AECA-60A0DF3F5602}"/>
    <dgm:cxn modelId="{F04015EC-DA17-4780-B84D-97DA33570ED8}" type="presOf" srcId="{FC8CDB2D-B75B-4241-886E-5DE1242D3832}" destId="{1E9C5FBB-FD56-466D-97B1-673131F8596F}" srcOrd="0" destOrd="0" presId="urn:microsoft.com/office/officeart/2005/8/layout/vList3"/>
    <dgm:cxn modelId="{59AA24DE-B0FF-4725-9D46-DCFABE5C7D60}" srcId="{6AFF1BD5-FDEF-4771-80A4-10F910436590}" destId="{FC8CDB2D-B75B-4241-886E-5DE1242D3832}" srcOrd="0" destOrd="0" parTransId="{925B56C4-B02C-4B63-86AC-DAD9F9E15542}" sibTransId="{A41C3835-13A9-47CB-A548-47E7F1C6FA24}"/>
    <dgm:cxn modelId="{F5308BEC-B7FC-4BFB-BB5D-5AAA70829110}" srcId="{6AFF1BD5-FDEF-4771-80A4-10F910436590}" destId="{9424C586-5399-4800-9016-DFCD08DD5E71}" srcOrd="2" destOrd="0" parTransId="{0D369B42-3EB3-4308-8E12-301034BA26B9}" sibTransId="{EF54E483-A86A-45E3-8D17-16EADC89FE82}"/>
    <dgm:cxn modelId="{C7334784-515E-40E5-BD07-2CDC94C39F49}" type="presOf" srcId="{6AFF1BD5-FDEF-4771-80A4-10F910436590}" destId="{1B95A472-DCEE-4915-AB30-7F65A3BC314E}" srcOrd="0" destOrd="0" presId="urn:microsoft.com/office/officeart/2005/8/layout/vList3"/>
    <dgm:cxn modelId="{98A58323-4CF1-44C3-A9A4-462A924332A4}" type="presOf" srcId="{845A2BFD-C928-419D-BBE7-F7C8E3D2CF1C}" destId="{9F14D151-890C-463C-B1A2-3AF7DE12E4A7}" srcOrd="0" destOrd="0" presId="urn:microsoft.com/office/officeart/2005/8/layout/vList3"/>
    <dgm:cxn modelId="{50A5FCC4-C829-43A6-AC79-2FCEE4AB335C}" type="presOf" srcId="{9424C586-5399-4800-9016-DFCD08DD5E71}" destId="{31FF1FCB-CE33-429D-B6B0-161860507441}" srcOrd="0" destOrd="0" presId="urn:microsoft.com/office/officeart/2005/8/layout/vList3"/>
    <dgm:cxn modelId="{F93818F9-3275-43A7-A189-917D52384E50}" type="presParOf" srcId="{1B95A472-DCEE-4915-AB30-7F65A3BC314E}" destId="{07C21F6F-E578-444E-806E-E02EC32D5346}" srcOrd="0" destOrd="0" presId="urn:microsoft.com/office/officeart/2005/8/layout/vList3"/>
    <dgm:cxn modelId="{824BC1F8-109A-4A33-8329-25C3948E6FB0}" type="presParOf" srcId="{07C21F6F-E578-444E-806E-E02EC32D5346}" destId="{0BBF1D46-15C0-4949-A4AA-B30B57F77E7F}" srcOrd="0" destOrd="0" presId="urn:microsoft.com/office/officeart/2005/8/layout/vList3"/>
    <dgm:cxn modelId="{70E01CD2-7A28-476A-8B28-F7F770E470F3}" type="presParOf" srcId="{07C21F6F-E578-444E-806E-E02EC32D5346}" destId="{1E9C5FBB-FD56-466D-97B1-673131F8596F}" srcOrd="1" destOrd="0" presId="urn:microsoft.com/office/officeart/2005/8/layout/vList3"/>
    <dgm:cxn modelId="{3F82DE13-EBFB-48A9-A2F4-CA6FE1835A68}" type="presParOf" srcId="{1B95A472-DCEE-4915-AB30-7F65A3BC314E}" destId="{7CD8C3DB-4052-41C1-90DD-149438841DF3}" srcOrd="1" destOrd="0" presId="urn:microsoft.com/office/officeart/2005/8/layout/vList3"/>
    <dgm:cxn modelId="{4D38A609-30D2-4AB0-8861-85A52C8848A3}" type="presParOf" srcId="{1B95A472-DCEE-4915-AB30-7F65A3BC314E}" destId="{40BF28A1-721B-4E73-9006-1FA753F20AFF}" srcOrd="2" destOrd="0" presId="urn:microsoft.com/office/officeart/2005/8/layout/vList3"/>
    <dgm:cxn modelId="{2EBF9939-2745-42D6-89E8-50E7BF32305A}" type="presParOf" srcId="{40BF28A1-721B-4E73-9006-1FA753F20AFF}" destId="{F829AE96-FE0D-4992-AE4F-D6C2766AB662}" srcOrd="0" destOrd="0" presId="urn:microsoft.com/office/officeart/2005/8/layout/vList3"/>
    <dgm:cxn modelId="{EACD564D-C65F-419A-AF62-802A8F3E6155}" type="presParOf" srcId="{40BF28A1-721B-4E73-9006-1FA753F20AFF}" destId="{9F14D151-890C-463C-B1A2-3AF7DE12E4A7}" srcOrd="1" destOrd="0" presId="urn:microsoft.com/office/officeart/2005/8/layout/vList3"/>
    <dgm:cxn modelId="{D4613195-2BC5-4C34-800A-6BEF89309F2A}" type="presParOf" srcId="{1B95A472-DCEE-4915-AB30-7F65A3BC314E}" destId="{6768D2C5-3544-4894-8075-5D91EFB83162}" srcOrd="3" destOrd="0" presId="urn:microsoft.com/office/officeart/2005/8/layout/vList3"/>
    <dgm:cxn modelId="{003AE106-04D9-4F71-994A-B71D3FF6F721}" type="presParOf" srcId="{1B95A472-DCEE-4915-AB30-7F65A3BC314E}" destId="{1224273E-59B1-421C-9034-FBF8FDF8ADF9}" srcOrd="4" destOrd="0" presId="urn:microsoft.com/office/officeart/2005/8/layout/vList3"/>
    <dgm:cxn modelId="{2A47568E-A559-4BD3-998A-0E4EDFE195E9}" type="presParOf" srcId="{1224273E-59B1-421C-9034-FBF8FDF8ADF9}" destId="{EC8A8B4F-2BE7-4691-B3A5-0B4F95764608}" srcOrd="0" destOrd="0" presId="urn:microsoft.com/office/officeart/2005/8/layout/vList3"/>
    <dgm:cxn modelId="{DD1CF0AD-D177-44D2-8070-026C9D2DEC7A}" type="presParOf" srcId="{1224273E-59B1-421C-9034-FBF8FDF8ADF9}" destId="{31FF1FCB-CE33-429D-B6B0-161860507441}"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FF1BD5-FDEF-4771-80A4-10F910436590}" type="doc">
      <dgm:prSet loTypeId="urn:microsoft.com/office/officeart/2005/8/layout/vList3" loCatId="list" qsTypeId="urn:microsoft.com/office/officeart/2005/8/quickstyle/simple1" qsCatId="simple" csTypeId="urn:microsoft.com/office/officeart/2005/8/colors/accent1_2" csCatId="accent1" phldr="1"/>
      <dgm:spPr/>
    </dgm:pt>
    <dgm:pt modelId="{FC8CDB2D-B75B-4241-886E-5DE1242D3832}">
      <dgm:prSet phldrT="[Text]" custT="1"/>
      <dgm:spPr>
        <a:solidFill>
          <a:schemeClr val="accent1">
            <a:hueOff val="0"/>
            <a:satOff val="0"/>
            <a:lumOff val="0"/>
            <a:alpha val="36000"/>
          </a:schemeClr>
        </a:solidFill>
        <a:effectLst>
          <a:softEdge rad="63500"/>
        </a:effectLst>
      </dgm:spPr>
      <dgm:t>
        <a:bodyPr/>
        <a:lstStyle/>
        <a:p>
          <a:r>
            <a:rPr lang="en-IN" sz="3200" dirty="0" smtClean="0"/>
            <a:t>Highly Reactive gases</a:t>
          </a:r>
          <a:endParaRPr lang="en-IN" sz="3200" dirty="0"/>
        </a:p>
      </dgm:t>
    </dgm:pt>
    <dgm:pt modelId="{925B56C4-B02C-4B63-86AC-DAD9F9E15542}" type="parTrans" cxnId="{59AA24DE-B0FF-4725-9D46-DCFABE5C7D60}">
      <dgm:prSet/>
      <dgm:spPr/>
      <dgm:t>
        <a:bodyPr/>
        <a:lstStyle/>
        <a:p>
          <a:endParaRPr lang="en-IN"/>
        </a:p>
      </dgm:t>
    </dgm:pt>
    <dgm:pt modelId="{A41C3835-13A9-47CB-A548-47E7F1C6FA24}" type="sibTrans" cxnId="{59AA24DE-B0FF-4725-9D46-DCFABE5C7D60}">
      <dgm:prSet/>
      <dgm:spPr/>
      <dgm:t>
        <a:bodyPr/>
        <a:lstStyle/>
        <a:p>
          <a:endParaRPr lang="en-IN"/>
        </a:p>
      </dgm:t>
    </dgm:pt>
    <dgm:pt modelId="{845A2BFD-C928-419D-BBE7-F7C8E3D2CF1C}">
      <dgm:prSet phldrT="[Text]" custT="1"/>
      <dgm:spPr>
        <a:solidFill>
          <a:schemeClr val="accent1">
            <a:hueOff val="0"/>
            <a:satOff val="0"/>
            <a:lumOff val="0"/>
            <a:alpha val="36000"/>
          </a:schemeClr>
        </a:solidFill>
        <a:effectLst>
          <a:softEdge rad="63500"/>
        </a:effectLst>
      </dgm:spPr>
      <dgm:t>
        <a:bodyPr/>
        <a:lstStyle/>
        <a:p>
          <a:r>
            <a:rPr lang="en-IN" sz="3200" dirty="0" smtClean="0"/>
            <a:t>Leakage Problems</a:t>
          </a:r>
          <a:endParaRPr lang="en-IN" sz="3200" dirty="0"/>
        </a:p>
      </dgm:t>
    </dgm:pt>
    <dgm:pt modelId="{7756BFD5-58F3-40F6-B7C1-F03675DC7FA9}" type="parTrans" cxnId="{097CA64C-DB0B-4387-913A-20BAEBA022B0}">
      <dgm:prSet/>
      <dgm:spPr/>
      <dgm:t>
        <a:bodyPr/>
        <a:lstStyle/>
        <a:p>
          <a:endParaRPr lang="en-IN"/>
        </a:p>
      </dgm:t>
    </dgm:pt>
    <dgm:pt modelId="{F23744BA-7669-4FAC-AECA-60A0DF3F5602}" type="sibTrans" cxnId="{097CA64C-DB0B-4387-913A-20BAEBA022B0}">
      <dgm:prSet/>
      <dgm:spPr/>
      <dgm:t>
        <a:bodyPr/>
        <a:lstStyle/>
        <a:p>
          <a:endParaRPr lang="en-IN"/>
        </a:p>
      </dgm:t>
    </dgm:pt>
    <dgm:pt modelId="{9424C586-5399-4800-9016-DFCD08DD5E71}">
      <dgm:prSet phldrT="[Text]" custT="1"/>
      <dgm:spPr>
        <a:solidFill>
          <a:schemeClr val="accent1">
            <a:hueOff val="0"/>
            <a:satOff val="0"/>
            <a:lumOff val="0"/>
            <a:alpha val="36000"/>
          </a:schemeClr>
        </a:solidFill>
        <a:effectLst>
          <a:softEdge rad="63500"/>
        </a:effectLst>
      </dgm:spPr>
      <dgm:t>
        <a:bodyPr/>
        <a:lstStyle/>
        <a:p>
          <a:r>
            <a:rPr lang="en-IN" sz="3200" dirty="0" smtClean="0"/>
            <a:t>Hydrogen </a:t>
          </a:r>
          <a:r>
            <a:rPr lang="en-IN" sz="3200" dirty="0" err="1" smtClean="0"/>
            <a:t>Embrittlement</a:t>
          </a:r>
          <a:endParaRPr lang="en-IN" sz="3200" dirty="0" smtClean="0"/>
        </a:p>
      </dgm:t>
    </dgm:pt>
    <dgm:pt modelId="{0D369B42-3EB3-4308-8E12-301034BA26B9}" type="parTrans" cxnId="{F5308BEC-B7FC-4BFB-BB5D-5AAA70829110}">
      <dgm:prSet/>
      <dgm:spPr/>
      <dgm:t>
        <a:bodyPr/>
        <a:lstStyle/>
        <a:p>
          <a:endParaRPr lang="en-IN"/>
        </a:p>
      </dgm:t>
    </dgm:pt>
    <dgm:pt modelId="{EF54E483-A86A-45E3-8D17-16EADC89FE82}" type="sibTrans" cxnId="{F5308BEC-B7FC-4BFB-BB5D-5AAA70829110}">
      <dgm:prSet/>
      <dgm:spPr/>
      <dgm:t>
        <a:bodyPr/>
        <a:lstStyle/>
        <a:p>
          <a:endParaRPr lang="en-IN"/>
        </a:p>
      </dgm:t>
    </dgm:pt>
    <dgm:pt modelId="{23BD193B-2E9C-4A54-97BC-2AB298A4261E}">
      <dgm:prSet phldrT="[Text]" custT="1"/>
      <dgm:spPr>
        <a:solidFill>
          <a:schemeClr val="accent1">
            <a:hueOff val="0"/>
            <a:satOff val="0"/>
            <a:lumOff val="0"/>
            <a:alpha val="36000"/>
          </a:schemeClr>
        </a:solidFill>
        <a:effectLst>
          <a:softEdge rad="63500"/>
        </a:effectLst>
      </dgm:spPr>
      <dgm:t>
        <a:bodyPr/>
        <a:lstStyle/>
        <a:p>
          <a:r>
            <a:rPr lang="en-IN" sz="3200" dirty="0" smtClean="0"/>
            <a:t>Zero Gravity Condition</a:t>
          </a:r>
        </a:p>
      </dgm:t>
    </dgm:pt>
    <dgm:pt modelId="{EFD83420-87F3-43BA-AE98-B1E7D241B560}" type="parTrans" cxnId="{0221C4B4-1D00-4288-A2E8-84F0D2F6AB79}">
      <dgm:prSet/>
      <dgm:spPr/>
      <dgm:t>
        <a:bodyPr/>
        <a:lstStyle/>
        <a:p>
          <a:endParaRPr lang="en-IN"/>
        </a:p>
      </dgm:t>
    </dgm:pt>
    <dgm:pt modelId="{681BEAE2-3B6B-4360-AA68-166ADDDFE5FF}" type="sibTrans" cxnId="{0221C4B4-1D00-4288-A2E8-84F0D2F6AB79}">
      <dgm:prSet/>
      <dgm:spPr/>
      <dgm:t>
        <a:bodyPr/>
        <a:lstStyle/>
        <a:p>
          <a:endParaRPr lang="en-IN"/>
        </a:p>
      </dgm:t>
    </dgm:pt>
    <dgm:pt modelId="{1B95A472-DCEE-4915-AB30-7F65A3BC314E}" type="pres">
      <dgm:prSet presAssocID="{6AFF1BD5-FDEF-4771-80A4-10F910436590}" presName="linearFlow" presStyleCnt="0">
        <dgm:presLayoutVars>
          <dgm:dir/>
          <dgm:resizeHandles val="exact"/>
        </dgm:presLayoutVars>
      </dgm:prSet>
      <dgm:spPr/>
    </dgm:pt>
    <dgm:pt modelId="{07C21F6F-E578-444E-806E-E02EC32D5346}" type="pres">
      <dgm:prSet presAssocID="{FC8CDB2D-B75B-4241-886E-5DE1242D3832}" presName="composite" presStyleCnt="0"/>
      <dgm:spPr/>
    </dgm:pt>
    <dgm:pt modelId="{0BBF1D46-15C0-4949-A4AA-B30B57F77E7F}" type="pres">
      <dgm:prSet presAssocID="{FC8CDB2D-B75B-4241-886E-5DE1242D3832}" presName="imgShp" presStyleLbl="fgImgPlace1" presStyleIdx="0" presStyleCnt="4"/>
      <dgm:spPr>
        <a:blipFill>
          <a:blip xmlns:r="http://schemas.openxmlformats.org/officeDocument/2006/relationships" r:embed="rId1"/>
          <a:srcRect/>
          <a:stretch>
            <a:fillRect l="-15000" r="-15000"/>
          </a:stretch>
        </a:blipFill>
      </dgm:spPr>
    </dgm:pt>
    <dgm:pt modelId="{1E9C5FBB-FD56-466D-97B1-673131F8596F}" type="pres">
      <dgm:prSet presAssocID="{FC8CDB2D-B75B-4241-886E-5DE1242D3832}" presName="txShp" presStyleLbl="node1" presStyleIdx="0" presStyleCnt="4">
        <dgm:presLayoutVars>
          <dgm:bulletEnabled val="1"/>
        </dgm:presLayoutVars>
      </dgm:prSet>
      <dgm:spPr/>
    </dgm:pt>
    <dgm:pt modelId="{7CD8C3DB-4052-41C1-90DD-149438841DF3}" type="pres">
      <dgm:prSet presAssocID="{A41C3835-13A9-47CB-A548-47E7F1C6FA24}" presName="spacing" presStyleCnt="0"/>
      <dgm:spPr/>
    </dgm:pt>
    <dgm:pt modelId="{40BF28A1-721B-4E73-9006-1FA753F20AFF}" type="pres">
      <dgm:prSet presAssocID="{845A2BFD-C928-419D-BBE7-F7C8E3D2CF1C}" presName="composite" presStyleCnt="0"/>
      <dgm:spPr/>
    </dgm:pt>
    <dgm:pt modelId="{F829AE96-FE0D-4992-AE4F-D6C2766AB662}" type="pres">
      <dgm:prSet presAssocID="{845A2BFD-C928-419D-BBE7-F7C8E3D2CF1C}" presName="imgShp" presStyleLbl="fgImgPlace1" presStyleIdx="1" presStyleCnt="4"/>
      <dgm:spPr>
        <a:blipFill>
          <a:blip xmlns:r="http://schemas.openxmlformats.org/officeDocument/2006/relationships" r:embed="rId2"/>
          <a:srcRect/>
          <a:stretch>
            <a:fillRect/>
          </a:stretch>
        </a:blipFill>
      </dgm:spPr>
    </dgm:pt>
    <dgm:pt modelId="{9F14D151-890C-463C-B1A2-3AF7DE12E4A7}" type="pres">
      <dgm:prSet presAssocID="{845A2BFD-C928-419D-BBE7-F7C8E3D2CF1C}" presName="txShp" presStyleLbl="node1" presStyleIdx="1" presStyleCnt="4">
        <dgm:presLayoutVars>
          <dgm:bulletEnabled val="1"/>
        </dgm:presLayoutVars>
      </dgm:prSet>
      <dgm:spPr/>
    </dgm:pt>
    <dgm:pt modelId="{6768D2C5-3544-4894-8075-5D91EFB83162}" type="pres">
      <dgm:prSet presAssocID="{F23744BA-7669-4FAC-AECA-60A0DF3F5602}" presName="spacing" presStyleCnt="0"/>
      <dgm:spPr/>
    </dgm:pt>
    <dgm:pt modelId="{1224273E-59B1-421C-9034-FBF8FDF8ADF9}" type="pres">
      <dgm:prSet presAssocID="{9424C586-5399-4800-9016-DFCD08DD5E71}" presName="composite" presStyleCnt="0"/>
      <dgm:spPr/>
    </dgm:pt>
    <dgm:pt modelId="{EC8A8B4F-2BE7-4691-B3A5-0B4F95764608}" type="pres">
      <dgm:prSet presAssocID="{9424C586-5399-4800-9016-DFCD08DD5E71}" presName="imgShp" presStyleLbl="fgImgPlace1" presStyleIdx="2" presStyleCnt="4"/>
      <dgm:spPr>
        <a:blipFill>
          <a:blip xmlns:r="http://schemas.openxmlformats.org/officeDocument/2006/relationships" r:embed="rId3"/>
          <a:srcRect/>
          <a:stretch>
            <a:fillRect l="-20000" r="-20000"/>
          </a:stretch>
        </a:blipFill>
      </dgm:spPr>
    </dgm:pt>
    <dgm:pt modelId="{31FF1FCB-CE33-429D-B6B0-161860507441}" type="pres">
      <dgm:prSet presAssocID="{9424C586-5399-4800-9016-DFCD08DD5E71}" presName="txShp" presStyleLbl="node1" presStyleIdx="2" presStyleCnt="4">
        <dgm:presLayoutVars>
          <dgm:bulletEnabled val="1"/>
        </dgm:presLayoutVars>
      </dgm:prSet>
      <dgm:spPr/>
      <dgm:t>
        <a:bodyPr/>
        <a:lstStyle/>
        <a:p>
          <a:endParaRPr lang="en-IN"/>
        </a:p>
      </dgm:t>
    </dgm:pt>
    <dgm:pt modelId="{634A0C30-26E8-4162-AE16-50512FAD4E85}" type="pres">
      <dgm:prSet presAssocID="{EF54E483-A86A-45E3-8D17-16EADC89FE82}" presName="spacing" presStyleCnt="0"/>
      <dgm:spPr/>
    </dgm:pt>
    <dgm:pt modelId="{28035C8B-2E81-41D3-85D8-C2DC12653364}" type="pres">
      <dgm:prSet presAssocID="{23BD193B-2E9C-4A54-97BC-2AB298A4261E}" presName="composite" presStyleCnt="0"/>
      <dgm:spPr/>
    </dgm:pt>
    <dgm:pt modelId="{8D1AB0C0-07DB-4B7C-A3B4-F968F5C58762}" type="pres">
      <dgm:prSet presAssocID="{23BD193B-2E9C-4A54-97BC-2AB298A4261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01D9220F-0169-4AA5-B45F-A8EBC515855A}" type="pres">
      <dgm:prSet presAssocID="{23BD193B-2E9C-4A54-97BC-2AB298A4261E}" presName="txShp" presStyleLbl="node1" presStyleIdx="3" presStyleCnt="4">
        <dgm:presLayoutVars>
          <dgm:bulletEnabled val="1"/>
        </dgm:presLayoutVars>
      </dgm:prSet>
      <dgm:spPr/>
    </dgm:pt>
  </dgm:ptLst>
  <dgm:cxnLst>
    <dgm:cxn modelId="{0E4FF8FF-92E5-446E-8F05-D72D4AC351FE}" type="presOf" srcId="{23BD193B-2E9C-4A54-97BC-2AB298A4261E}" destId="{01D9220F-0169-4AA5-B45F-A8EBC515855A}" srcOrd="0" destOrd="0" presId="urn:microsoft.com/office/officeart/2005/8/layout/vList3"/>
    <dgm:cxn modelId="{AB91A76B-5135-49ED-8BDD-C964BCA018D6}" type="presOf" srcId="{9424C586-5399-4800-9016-DFCD08DD5E71}" destId="{31FF1FCB-CE33-429D-B6B0-161860507441}" srcOrd="0" destOrd="0" presId="urn:microsoft.com/office/officeart/2005/8/layout/vList3"/>
    <dgm:cxn modelId="{6F725E24-2DFA-45E3-B974-E40C0F0E8458}" type="presOf" srcId="{6AFF1BD5-FDEF-4771-80A4-10F910436590}" destId="{1B95A472-DCEE-4915-AB30-7F65A3BC314E}" srcOrd="0" destOrd="0" presId="urn:microsoft.com/office/officeart/2005/8/layout/vList3"/>
    <dgm:cxn modelId="{5B910992-F5D3-4933-9300-90A32FECEB5B}" type="presOf" srcId="{FC8CDB2D-B75B-4241-886E-5DE1242D3832}" destId="{1E9C5FBB-FD56-466D-97B1-673131F8596F}" srcOrd="0" destOrd="0" presId="urn:microsoft.com/office/officeart/2005/8/layout/vList3"/>
    <dgm:cxn modelId="{59AA24DE-B0FF-4725-9D46-DCFABE5C7D60}" srcId="{6AFF1BD5-FDEF-4771-80A4-10F910436590}" destId="{FC8CDB2D-B75B-4241-886E-5DE1242D3832}" srcOrd="0" destOrd="0" parTransId="{925B56C4-B02C-4B63-86AC-DAD9F9E15542}" sibTransId="{A41C3835-13A9-47CB-A548-47E7F1C6FA24}"/>
    <dgm:cxn modelId="{0221C4B4-1D00-4288-A2E8-84F0D2F6AB79}" srcId="{6AFF1BD5-FDEF-4771-80A4-10F910436590}" destId="{23BD193B-2E9C-4A54-97BC-2AB298A4261E}" srcOrd="3" destOrd="0" parTransId="{EFD83420-87F3-43BA-AE98-B1E7D241B560}" sibTransId="{681BEAE2-3B6B-4360-AA68-166ADDDFE5FF}"/>
    <dgm:cxn modelId="{D8E0F398-86A0-48F8-B857-713D213F8EB1}" type="presOf" srcId="{845A2BFD-C928-419D-BBE7-F7C8E3D2CF1C}" destId="{9F14D151-890C-463C-B1A2-3AF7DE12E4A7}" srcOrd="0" destOrd="0" presId="urn:microsoft.com/office/officeart/2005/8/layout/vList3"/>
    <dgm:cxn modelId="{097CA64C-DB0B-4387-913A-20BAEBA022B0}" srcId="{6AFF1BD5-FDEF-4771-80A4-10F910436590}" destId="{845A2BFD-C928-419D-BBE7-F7C8E3D2CF1C}" srcOrd="1" destOrd="0" parTransId="{7756BFD5-58F3-40F6-B7C1-F03675DC7FA9}" sibTransId="{F23744BA-7669-4FAC-AECA-60A0DF3F5602}"/>
    <dgm:cxn modelId="{F5308BEC-B7FC-4BFB-BB5D-5AAA70829110}" srcId="{6AFF1BD5-FDEF-4771-80A4-10F910436590}" destId="{9424C586-5399-4800-9016-DFCD08DD5E71}" srcOrd="2" destOrd="0" parTransId="{0D369B42-3EB3-4308-8E12-301034BA26B9}" sibTransId="{EF54E483-A86A-45E3-8D17-16EADC89FE82}"/>
    <dgm:cxn modelId="{83DE7CC3-B8C2-4B4A-9CFB-06442C2BC264}" type="presParOf" srcId="{1B95A472-DCEE-4915-AB30-7F65A3BC314E}" destId="{07C21F6F-E578-444E-806E-E02EC32D5346}" srcOrd="0" destOrd="0" presId="urn:microsoft.com/office/officeart/2005/8/layout/vList3"/>
    <dgm:cxn modelId="{B02F3C07-A30B-46B0-90E6-E23B71F152E6}" type="presParOf" srcId="{07C21F6F-E578-444E-806E-E02EC32D5346}" destId="{0BBF1D46-15C0-4949-A4AA-B30B57F77E7F}" srcOrd="0" destOrd="0" presId="urn:microsoft.com/office/officeart/2005/8/layout/vList3"/>
    <dgm:cxn modelId="{A080DEA9-DEB3-43A7-93ED-01C07F95B52A}" type="presParOf" srcId="{07C21F6F-E578-444E-806E-E02EC32D5346}" destId="{1E9C5FBB-FD56-466D-97B1-673131F8596F}" srcOrd="1" destOrd="0" presId="urn:microsoft.com/office/officeart/2005/8/layout/vList3"/>
    <dgm:cxn modelId="{EB775A14-46C5-456B-9413-79C88590D03E}" type="presParOf" srcId="{1B95A472-DCEE-4915-AB30-7F65A3BC314E}" destId="{7CD8C3DB-4052-41C1-90DD-149438841DF3}" srcOrd="1" destOrd="0" presId="urn:microsoft.com/office/officeart/2005/8/layout/vList3"/>
    <dgm:cxn modelId="{DB6662C3-0C14-4FE6-AC5F-3E045A27C272}" type="presParOf" srcId="{1B95A472-DCEE-4915-AB30-7F65A3BC314E}" destId="{40BF28A1-721B-4E73-9006-1FA753F20AFF}" srcOrd="2" destOrd="0" presId="urn:microsoft.com/office/officeart/2005/8/layout/vList3"/>
    <dgm:cxn modelId="{FACE9285-1654-4879-9764-27CD93EDF1A0}" type="presParOf" srcId="{40BF28A1-721B-4E73-9006-1FA753F20AFF}" destId="{F829AE96-FE0D-4992-AE4F-D6C2766AB662}" srcOrd="0" destOrd="0" presId="urn:microsoft.com/office/officeart/2005/8/layout/vList3"/>
    <dgm:cxn modelId="{63106BF4-24B9-45F7-885E-135BE05F276A}" type="presParOf" srcId="{40BF28A1-721B-4E73-9006-1FA753F20AFF}" destId="{9F14D151-890C-463C-B1A2-3AF7DE12E4A7}" srcOrd="1" destOrd="0" presId="urn:microsoft.com/office/officeart/2005/8/layout/vList3"/>
    <dgm:cxn modelId="{4EA7116B-05F5-4564-8C28-4DE88E032D5D}" type="presParOf" srcId="{1B95A472-DCEE-4915-AB30-7F65A3BC314E}" destId="{6768D2C5-3544-4894-8075-5D91EFB83162}" srcOrd="3" destOrd="0" presId="urn:microsoft.com/office/officeart/2005/8/layout/vList3"/>
    <dgm:cxn modelId="{CE374A58-7EE9-4279-9B78-1D97F842F764}" type="presParOf" srcId="{1B95A472-DCEE-4915-AB30-7F65A3BC314E}" destId="{1224273E-59B1-421C-9034-FBF8FDF8ADF9}" srcOrd="4" destOrd="0" presId="urn:microsoft.com/office/officeart/2005/8/layout/vList3"/>
    <dgm:cxn modelId="{D604F985-9BA8-41E2-9EAC-539205BFD5BF}" type="presParOf" srcId="{1224273E-59B1-421C-9034-FBF8FDF8ADF9}" destId="{EC8A8B4F-2BE7-4691-B3A5-0B4F95764608}" srcOrd="0" destOrd="0" presId="urn:microsoft.com/office/officeart/2005/8/layout/vList3"/>
    <dgm:cxn modelId="{6A729F15-B533-47B3-9A14-AF7AE82FC6AB}" type="presParOf" srcId="{1224273E-59B1-421C-9034-FBF8FDF8ADF9}" destId="{31FF1FCB-CE33-429D-B6B0-161860507441}" srcOrd="1" destOrd="0" presId="urn:microsoft.com/office/officeart/2005/8/layout/vList3"/>
    <dgm:cxn modelId="{ACA4FC44-091A-4874-82CF-1AAA0D5B3414}" type="presParOf" srcId="{1B95A472-DCEE-4915-AB30-7F65A3BC314E}" destId="{634A0C30-26E8-4162-AE16-50512FAD4E85}" srcOrd="5" destOrd="0" presId="urn:microsoft.com/office/officeart/2005/8/layout/vList3"/>
    <dgm:cxn modelId="{F61F60A3-230B-40B5-90C3-588B3979F9DF}" type="presParOf" srcId="{1B95A472-DCEE-4915-AB30-7F65A3BC314E}" destId="{28035C8B-2E81-41D3-85D8-C2DC12653364}" srcOrd="6" destOrd="0" presId="urn:microsoft.com/office/officeart/2005/8/layout/vList3"/>
    <dgm:cxn modelId="{481312A7-B9BE-4234-8F16-F8308CA5D8C9}" type="presParOf" srcId="{28035C8B-2E81-41D3-85D8-C2DC12653364}" destId="{8D1AB0C0-07DB-4B7C-A3B4-F968F5C58762}" srcOrd="0" destOrd="0" presId="urn:microsoft.com/office/officeart/2005/8/layout/vList3"/>
    <dgm:cxn modelId="{2E40F018-F023-40B9-A5E8-E1D8F9640C57}" type="presParOf" srcId="{28035C8B-2E81-41D3-85D8-C2DC12653364}" destId="{01D9220F-0169-4AA5-B45F-A8EBC515855A}"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A56AF-1123-4435-9FF3-3ECC2A04AE9A}">
      <dsp:nvSpPr>
        <dsp:cNvPr id="0" name=""/>
        <dsp:cNvSpPr/>
      </dsp:nvSpPr>
      <dsp:spPr>
        <a:xfrm rot="10800000">
          <a:off x="1783501" y="2345"/>
          <a:ext cx="6469513" cy="615851"/>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71573" tIns="106680" rIns="199136" bIns="106680" numCol="1" spcCol="1270" anchor="ctr" anchorCtr="0">
          <a:noAutofit/>
        </a:bodyPr>
        <a:lstStyle/>
        <a:p>
          <a:pPr lvl="0" algn="ctr" defTabSz="1244600">
            <a:lnSpc>
              <a:spcPct val="90000"/>
            </a:lnSpc>
            <a:spcBef>
              <a:spcPct val="0"/>
            </a:spcBef>
            <a:spcAft>
              <a:spcPct val="35000"/>
            </a:spcAft>
          </a:pPr>
          <a:r>
            <a:rPr lang="en-IN" sz="2800" kern="1200" dirty="0" smtClean="0"/>
            <a:t>INTRODUCTION</a:t>
          </a:r>
          <a:endParaRPr lang="en-IN" sz="2800" kern="1200" dirty="0"/>
        </a:p>
      </dsp:txBody>
      <dsp:txXfrm rot="10800000">
        <a:off x="1937464" y="2345"/>
        <a:ext cx="6315550" cy="615851"/>
      </dsp:txXfrm>
    </dsp:sp>
    <dsp:sp modelId="{C39B82EC-BB7B-46B7-A5A5-FAC569F2AA6D}">
      <dsp:nvSpPr>
        <dsp:cNvPr id="0" name=""/>
        <dsp:cNvSpPr/>
      </dsp:nvSpPr>
      <dsp:spPr>
        <a:xfrm>
          <a:off x="1475576" y="2345"/>
          <a:ext cx="615851" cy="61585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1D0CC0-D04B-462B-B266-AEE5A24086B7}">
      <dsp:nvSpPr>
        <dsp:cNvPr id="0" name=""/>
        <dsp:cNvSpPr/>
      </dsp:nvSpPr>
      <dsp:spPr>
        <a:xfrm rot="10800000">
          <a:off x="1783501" y="802033"/>
          <a:ext cx="6469513" cy="615851"/>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71573" tIns="106680" rIns="199136" bIns="106680" numCol="1" spcCol="1270" anchor="ctr" anchorCtr="0">
          <a:noAutofit/>
        </a:bodyPr>
        <a:lstStyle/>
        <a:p>
          <a:pPr lvl="0" algn="ctr" defTabSz="1244600">
            <a:lnSpc>
              <a:spcPct val="90000"/>
            </a:lnSpc>
            <a:spcBef>
              <a:spcPct val="0"/>
            </a:spcBef>
            <a:spcAft>
              <a:spcPct val="35000"/>
            </a:spcAft>
          </a:pPr>
          <a:r>
            <a:rPr lang="en-IN" sz="2800" kern="1200" dirty="0" smtClean="0"/>
            <a:t>HISTORY</a:t>
          </a:r>
          <a:endParaRPr lang="en-IN" sz="2800" kern="1200" dirty="0"/>
        </a:p>
      </dsp:txBody>
      <dsp:txXfrm rot="10800000">
        <a:off x="1937464" y="802033"/>
        <a:ext cx="6315550" cy="615851"/>
      </dsp:txXfrm>
    </dsp:sp>
    <dsp:sp modelId="{11921E1F-E279-4EB0-88D1-18848BD7F8DB}">
      <dsp:nvSpPr>
        <dsp:cNvPr id="0" name=""/>
        <dsp:cNvSpPr/>
      </dsp:nvSpPr>
      <dsp:spPr>
        <a:xfrm>
          <a:off x="1475576" y="802033"/>
          <a:ext cx="615851" cy="61585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D32F24-A891-4ACF-8F47-8E9DDAF2A631}">
      <dsp:nvSpPr>
        <dsp:cNvPr id="0" name=""/>
        <dsp:cNvSpPr/>
      </dsp:nvSpPr>
      <dsp:spPr>
        <a:xfrm rot="10800000">
          <a:off x="1783501" y="1601720"/>
          <a:ext cx="6469513" cy="615851"/>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71573" tIns="106680" rIns="199136" bIns="106680" numCol="1" spcCol="1270" anchor="ctr" anchorCtr="0">
          <a:noAutofit/>
        </a:bodyPr>
        <a:lstStyle/>
        <a:p>
          <a:pPr lvl="0" algn="ctr" defTabSz="1244600">
            <a:lnSpc>
              <a:spcPct val="90000"/>
            </a:lnSpc>
            <a:spcBef>
              <a:spcPct val="0"/>
            </a:spcBef>
            <a:spcAft>
              <a:spcPct val="35000"/>
            </a:spcAft>
          </a:pPr>
          <a:r>
            <a:rPr lang="en-IN" sz="2800" kern="1200" dirty="0" smtClean="0"/>
            <a:t>SCENARIO</a:t>
          </a:r>
          <a:endParaRPr lang="en-IN" sz="2800" kern="1200" dirty="0"/>
        </a:p>
      </dsp:txBody>
      <dsp:txXfrm rot="10800000">
        <a:off x="1937464" y="1601720"/>
        <a:ext cx="6315550" cy="615851"/>
      </dsp:txXfrm>
    </dsp:sp>
    <dsp:sp modelId="{CFB46CA7-B290-499F-B5D0-911BB3546248}">
      <dsp:nvSpPr>
        <dsp:cNvPr id="0" name=""/>
        <dsp:cNvSpPr/>
      </dsp:nvSpPr>
      <dsp:spPr>
        <a:xfrm>
          <a:off x="1475576" y="1601720"/>
          <a:ext cx="615851" cy="615851"/>
        </a:xfrm>
        <a:prstGeom prst="ellipse">
          <a:avLst/>
        </a:prstGeom>
        <a:blipFill>
          <a:blip xmlns:r="http://schemas.openxmlformats.org/officeDocument/2006/relationships" r:embed="rId3"/>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B3E95E-2566-4ACD-B753-B0E11B8709F1}">
      <dsp:nvSpPr>
        <dsp:cNvPr id="0" name=""/>
        <dsp:cNvSpPr/>
      </dsp:nvSpPr>
      <dsp:spPr>
        <a:xfrm rot="10800000">
          <a:off x="1783501" y="2401407"/>
          <a:ext cx="6469513" cy="615851"/>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71573" tIns="106680" rIns="199136" bIns="106680" numCol="1" spcCol="1270" anchor="ctr" anchorCtr="0">
          <a:noAutofit/>
        </a:bodyPr>
        <a:lstStyle/>
        <a:p>
          <a:pPr lvl="0" algn="ctr" defTabSz="1244600">
            <a:lnSpc>
              <a:spcPct val="90000"/>
            </a:lnSpc>
            <a:spcBef>
              <a:spcPct val="0"/>
            </a:spcBef>
            <a:spcAft>
              <a:spcPct val="35000"/>
            </a:spcAft>
          </a:pPr>
          <a:r>
            <a:rPr lang="en-IN" sz="2800" kern="1200" dirty="0" smtClean="0"/>
            <a:t>PRINCIPLE &amp; WORKING</a:t>
          </a:r>
          <a:endParaRPr lang="en-IN" sz="2800" kern="1200" dirty="0"/>
        </a:p>
      </dsp:txBody>
      <dsp:txXfrm rot="10800000">
        <a:off x="1937464" y="2401407"/>
        <a:ext cx="6315550" cy="615851"/>
      </dsp:txXfrm>
    </dsp:sp>
    <dsp:sp modelId="{DA9561A4-5311-490F-824D-6631E53AB88C}">
      <dsp:nvSpPr>
        <dsp:cNvPr id="0" name=""/>
        <dsp:cNvSpPr/>
      </dsp:nvSpPr>
      <dsp:spPr>
        <a:xfrm>
          <a:off x="1475576" y="2401407"/>
          <a:ext cx="615851" cy="61585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4BC4D9-71EE-4C9F-BEB9-23CAAD6AB82F}">
      <dsp:nvSpPr>
        <dsp:cNvPr id="0" name=""/>
        <dsp:cNvSpPr/>
      </dsp:nvSpPr>
      <dsp:spPr>
        <a:xfrm rot="10800000">
          <a:off x="1783501" y="3201095"/>
          <a:ext cx="6469513" cy="615851"/>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71573" tIns="106680" rIns="199136" bIns="106680" numCol="1" spcCol="1270" anchor="ctr" anchorCtr="0">
          <a:noAutofit/>
        </a:bodyPr>
        <a:lstStyle/>
        <a:p>
          <a:pPr lvl="0" algn="ctr" defTabSz="1244600">
            <a:lnSpc>
              <a:spcPct val="90000"/>
            </a:lnSpc>
            <a:spcBef>
              <a:spcPct val="0"/>
            </a:spcBef>
            <a:spcAft>
              <a:spcPct val="35000"/>
            </a:spcAft>
          </a:pPr>
          <a:r>
            <a:rPr lang="en-IN" sz="2800" kern="1200" dirty="0" smtClean="0"/>
            <a:t>APPLICATIONS</a:t>
          </a:r>
          <a:endParaRPr lang="en-IN" sz="2800" kern="1200" dirty="0"/>
        </a:p>
      </dsp:txBody>
      <dsp:txXfrm rot="10800000">
        <a:off x="1937464" y="3201095"/>
        <a:ext cx="6315550" cy="615851"/>
      </dsp:txXfrm>
    </dsp:sp>
    <dsp:sp modelId="{8CC72FC2-0B2F-4BDF-BE50-45307A0F29CE}">
      <dsp:nvSpPr>
        <dsp:cNvPr id="0" name=""/>
        <dsp:cNvSpPr/>
      </dsp:nvSpPr>
      <dsp:spPr>
        <a:xfrm>
          <a:off x="1475576" y="3201095"/>
          <a:ext cx="615851" cy="61585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BF412D-2914-4B47-8457-3A4D6828312B}">
      <dsp:nvSpPr>
        <dsp:cNvPr id="0" name=""/>
        <dsp:cNvSpPr/>
      </dsp:nvSpPr>
      <dsp:spPr>
        <a:xfrm rot="10800000">
          <a:off x="1783501" y="4000782"/>
          <a:ext cx="6469513" cy="615851"/>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71573" tIns="106680" rIns="199136" bIns="106680" numCol="1" spcCol="1270" anchor="ctr" anchorCtr="0">
          <a:noAutofit/>
        </a:bodyPr>
        <a:lstStyle/>
        <a:p>
          <a:pPr lvl="0" algn="ctr" defTabSz="1244600">
            <a:lnSpc>
              <a:spcPct val="90000"/>
            </a:lnSpc>
            <a:spcBef>
              <a:spcPct val="0"/>
            </a:spcBef>
            <a:spcAft>
              <a:spcPct val="35000"/>
            </a:spcAft>
          </a:pPr>
          <a:r>
            <a:rPr lang="en-IN" sz="2800" kern="1200" dirty="0" smtClean="0"/>
            <a:t>ADVANTAGES</a:t>
          </a:r>
          <a:endParaRPr lang="en-IN" sz="2800" kern="1200" dirty="0"/>
        </a:p>
      </dsp:txBody>
      <dsp:txXfrm rot="10800000">
        <a:off x="1937464" y="4000782"/>
        <a:ext cx="6315550" cy="615851"/>
      </dsp:txXfrm>
    </dsp:sp>
    <dsp:sp modelId="{9BDF6847-6C2A-4C48-8C2A-9AD3AC932B84}">
      <dsp:nvSpPr>
        <dsp:cNvPr id="0" name=""/>
        <dsp:cNvSpPr/>
      </dsp:nvSpPr>
      <dsp:spPr>
        <a:xfrm>
          <a:off x="1475576" y="4000782"/>
          <a:ext cx="615851" cy="615851"/>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426898-9301-4E89-822A-8D080716198C}">
      <dsp:nvSpPr>
        <dsp:cNvPr id="0" name=""/>
        <dsp:cNvSpPr/>
      </dsp:nvSpPr>
      <dsp:spPr>
        <a:xfrm rot="10800000">
          <a:off x="1783501" y="4800469"/>
          <a:ext cx="6469513" cy="615851"/>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271573" tIns="106680" rIns="199136" bIns="106680" numCol="1" spcCol="1270" anchor="ctr" anchorCtr="0">
          <a:noAutofit/>
        </a:bodyPr>
        <a:lstStyle/>
        <a:p>
          <a:pPr lvl="0" algn="ctr" defTabSz="1244600">
            <a:lnSpc>
              <a:spcPct val="90000"/>
            </a:lnSpc>
            <a:spcBef>
              <a:spcPct val="0"/>
            </a:spcBef>
            <a:spcAft>
              <a:spcPct val="35000"/>
            </a:spcAft>
          </a:pPr>
          <a:r>
            <a:rPr lang="en-IN" sz="2800" kern="1200" dirty="0" smtClean="0"/>
            <a:t>DISADVANTAGES</a:t>
          </a:r>
          <a:endParaRPr lang="en-IN" sz="2800" kern="1200" dirty="0"/>
        </a:p>
      </dsp:txBody>
      <dsp:txXfrm rot="10800000">
        <a:off x="1937464" y="4800469"/>
        <a:ext cx="6315550" cy="615851"/>
      </dsp:txXfrm>
    </dsp:sp>
    <dsp:sp modelId="{9D664147-45AB-4B7E-A4B2-03B687F2730C}">
      <dsp:nvSpPr>
        <dsp:cNvPr id="0" name=""/>
        <dsp:cNvSpPr/>
      </dsp:nvSpPr>
      <dsp:spPr>
        <a:xfrm>
          <a:off x="1475576" y="4800469"/>
          <a:ext cx="615851" cy="615851"/>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3D6E8-735B-4DD0-ADB4-6BE67B0E79D2}">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298AFC-F869-425E-B34D-DEA0BD09BDCC}">
      <dsp:nvSpPr>
        <dsp:cNvPr id="0" name=""/>
        <dsp:cNvSpPr/>
      </dsp:nvSpPr>
      <dsp:spPr>
        <a:xfrm>
          <a:off x="509717" y="338558"/>
          <a:ext cx="7541700" cy="677550"/>
        </a:xfrm>
        <a:prstGeom prst="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IN" sz="3500" kern="1200" dirty="0" smtClean="0"/>
            <a:t>Cryogenics</a:t>
          </a:r>
          <a:endParaRPr lang="en-IN" sz="3500" kern="1200" dirty="0"/>
        </a:p>
      </dsp:txBody>
      <dsp:txXfrm>
        <a:off x="509717" y="338558"/>
        <a:ext cx="7541700" cy="677550"/>
      </dsp:txXfrm>
    </dsp:sp>
    <dsp:sp modelId="{D8D0D732-3015-4CB1-9442-68250EEE6717}">
      <dsp:nvSpPr>
        <dsp:cNvPr id="0" name=""/>
        <dsp:cNvSpPr/>
      </dsp:nvSpPr>
      <dsp:spPr>
        <a:xfrm>
          <a:off x="86248" y="253864"/>
          <a:ext cx="846937" cy="846937"/>
        </a:xfrm>
        <a:prstGeom prst="ellipse">
          <a:avLst/>
        </a:prstGeom>
        <a:blipFill rotWithShape="0">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5E931B-0AEE-46F9-9E58-73CF35504EE0}">
      <dsp:nvSpPr>
        <dsp:cNvPr id="0" name=""/>
        <dsp:cNvSpPr/>
      </dsp:nvSpPr>
      <dsp:spPr>
        <a:xfrm>
          <a:off x="995230" y="1354558"/>
          <a:ext cx="7056187" cy="677550"/>
        </a:xfrm>
        <a:prstGeom prst="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IN" sz="3500" kern="1200" dirty="0" smtClean="0"/>
            <a:t>Some Cryogenic fuels</a:t>
          </a:r>
          <a:endParaRPr lang="en-IN" sz="3500" kern="1200" dirty="0"/>
        </a:p>
      </dsp:txBody>
      <dsp:txXfrm>
        <a:off x="995230" y="1354558"/>
        <a:ext cx="7056187" cy="677550"/>
      </dsp:txXfrm>
    </dsp:sp>
    <dsp:sp modelId="{477E6B49-4ABF-4EC2-97AA-9C75CA65B1DA}">
      <dsp:nvSpPr>
        <dsp:cNvPr id="0" name=""/>
        <dsp:cNvSpPr/>
      </dsp:nvSpPr>
      <dsp:spPr>
        <a:xfrm>
          <a:off x="571761" y="1269864"/>
          <a:ext cx="846937" cy="846937"/>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28C363-7BF1-4BE4-9632-CF22B2747B8D}">
      <dsp:nvSpPr>
        <dsp:cNvPr id="0" name=""/>
        <dsp:cNvSpPr/>
      </dsp:nvSpPr>
      <dsp:spPr>
        <a:xfrm>
          <a:off x="1144243" y="2370558"/>
          <a:ext cx="6907174" cy="677550"/>
        </a:xfrm>
        <a:prstGeom prst="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IN" sz="3500" kern="1200" dirty="0" smtClean="0"/>
            <a:t>Cryogenic Engines</a:t>
          </a:r>
          <a:endParaRPr lang="en-IN" sz="3500" kern="1200" dirty="0"/>
        </a:p>
      </dsp:txBody>
      <dsp:txXfrm>
        <a:off x="1144243" y="2370558"/>
        <a:ext cx="6907174" cy="677550"/>
      </dsp:txXfrm>
    </dsp:sp>
    <dsp:sp modelId="{BE55639A-8EEC-4022-83F0-10ED3D523980}">
      <dsp:nvSpPr>
        <dsp:cNvPr id="0" name=""/>
        <dsp:cNvSpPr/>
      </dsp:nvSpPr>
      <dsp:spPr>
        <a:xfrm>
          <a:off x="720774" y="2285864"/>
          <a:ext cx="846937" cy="846937"/>
        </a:xfrm>
        <a:prstGeom prst="ellipse">
          <a:avLst/>
        </a:prstGeom>
        <a:blipFill rotWithShape="0">
          <a:blip xmlns:r="http://schemas.openxmlformats.org/officeDocument/2006/relationships" r:embed="rId3"/>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A5D0B-3F1C-456E-BC7B-55F064BAB19B}">
      <dsp:nvSpPr>
        <dsp:cNvPr id="0" name=""/>
        <dsp:cNvSpPr/>
      </dsp:nvSpPr>
      <dsp:spPr>
        <a:xfrm>
          <a:off x="995230" y="3386558"/>
          <a:ext cx="7056187" cy="677550"/>
        </a:xfrm>
        <a:prstGeom prst="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IN" sz="3500" kern="1200" dirty="0" smtClean="0"/>
            <a:t>Difference from Electric Motors</a:t>
          </a:r>
          <a:endParaRPr lang="en-IN" sz="3500" kern="1200" dirty="0"/>
        </a:p>
      </dsp:txBody>
      <dsp:txXfrm>
        <a:off x="995230" y="3386558"/>
        <a:ext cx="7056187" cy="677550"/>
      </dsp:txXfrm>
    </dsp:sp>
    <dsp:sp modelId="{1727724F-622A-4583-A014-6E4F3A5359C7}">
      <dsp:nvSpPr>
        <dsp:cNvPr id="0" name=""/>
        <dsp:cNvSpPr/>
      </dsp:nvSpPr>
      <dsp:spPr>
        <a:xfrm>
          <a:off x="571761" y="3301864"/>
          <a:ext cx="846937" cy="846937"/>
        </a:xfrm>
        <a:prstGeom prst="ellipse">
          <a:avLst/>
        </a:prstGeom>
        <a:blipFill rotWithShape="0">
          <a:blip xmlns:r="http://schemas.openxmlformats.org/officeDocument/2006/relationships" r:embed="rId4"/>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25316E-65FD-468F-A519-F47CC6181853}">
      <dsp:nvSpPr>
        <dsp:cNvPr id="0" name=""/>
        <dsp:cNvSpPr/>
      </dsp:nvSpPr>
      <dsp:spPr>
        <a:xfrm>
          <a:off x="509717" y="4402558"/>
          <a:ext cx="7541700" cy="677550"/>
        </a:xfrm>
        <a:prstGeom prst="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IN" sz="3500" kern="1200" dirty="0" smtClean="0"/>
            <a:t>Characteristics</a:t>
          </a:r>
          <a:endParaRPr lang="en-IN" sz="3500" kern="1200" dirty="0"/>
        </a:p>
      </dsp:txBody>
      <dsp:txXfrm>
        <a:off x="509717" y="4402558"/>
        <a:ext cx="7541700" cy="677550"/>
      </dsp:txXfrm>
    </dsp:sp>
    <dsp:sp modelId="{6474AF07-8999-4A07-B03A-BC488A2F611E}">
      <dsp:nvSpPr>
        <dsp:cNvPr id="0" name=""/>
        <dsp:cNvSpPr/>
      </dsp:nvSpPr>
      <dsp:spPr>
        <a:xfrm>
          <a:off x="86248" y="4317864"/>
          <a:ext cx="846937" cy="846937"/>
        </a:xfrm>
        <a:prstGeom prst="ellipse">
          <a:avLst/>
        </a:prstGeom>
        <a:blipFill rotWithShape="0">
          <a:blip xmlns:r="http://schemas.openxmlformats.org/officeDocument/2006/relationships" r:embed="rId5"/>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846A1-B994-48E9-9768-0CC773D6C735}">
      <dsp:nvSpPr>
        <dsp:cNvPr id="0" name=""/>
        <dsp:cNvSpPr/>
      </dsp:nvSpPr>
      <dsp:spPr>
        <a:xfrm>
          <a:off x="0" y="50396"/>
          <a:ext cx="8128000" cy="936000"/>
        </a:xfrm>
        <a:prstGeom prst="round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IN" sz="3600" kern="1200" dirty="0" smtClean="0"/>
            <a:t>First Cryogenic Rocket Engine</a:t>
          </a:r>
          <a:endParaRPr lang="en-IN" sz="3600" kern="1200" dirty="0"/>
        </a:p>
      </dsp:txBody>
      <dsp:txXfrm>
        <a:off x="45692" y="96088"/>
        <a:ext cx="8036616" cy="844616"/>
      </dsp:txXfrm>
    </dsp:sp>
    <dsp:sp modelId="{BA80E506-966A-4654-B9D3-441CAB542527}">
      <dsp:nvSpPr>
        <dsp:cNvPr id="0" name=""/>
        <dsp:cNvSpPr/>
      </dsp:nvSpPr>
      <dsp:spPr>
        <a:xfrm>
          <a:off x="0" y="986396"/>
          <a:ext cx="8128000"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55880" rIns="312928" bIns="55880" numCol="1" spcCol="1270" anchor="t" anchorCtr="0">
          <a:noAutofit/>
        </a:bodyPr>
        <a:lstStyle/>
        <a:p>
          <a:pPr marL="285750" lvl="1" indent="-285750" algn="l" defTabSz="1955800">
            <a:lnSpc>
              <a:spcPct val="90000"/>
            </a:lnSpc>
            <a:spcBef>
              <a:spcPct val="0"/>
            </a:spcBef>
            <a:spcAft>
              <a:spcPct val="20000"/>
            </a:spcAft>
            <a:buChar char="••"/>
          </a:pPr>
          <a:r>
            <a:rPr lang="en-IN" sz="4400" kern="1200" dirty="0" smtClean="0">
              <a:solidFill>
                <a:schemeClr val="bg1"/>
              </a:solidFill>
            </a:rPr>
            <a:t>USA in 1963</a:t>
          </a:r>
          <a:endParaRPr lang="en-IN" sz="4400" kern="1200" dirty="0">
            <a:solidFill>
              <a:schemeClr val="bg1"/>
            </a:solidFill>
          </a:endParaRPr>
        </a:p>
      </dsp:txBody>
      <dsp:txXfrm>
        <a:off x="0" y="986396"/>
        <a:ext cx="8128000" cy="828000"/>
      </dsp:txXfrm>
    </dsp:sp>
    <dsp:sp modelId="{0D48F8B0-6657-49A2-AF0B-11A3361E5EE7}">
      <dsp:nvSpPr>
        <dsp:cNvPr id="0" name=""/>
        <dsp:cNvSpPr/>
      </dsp:nvSpPr>
      <dsp:spPr>
        <a:xfrm>
          <a:off x="0" y="1814396"/>
          <a:ext cx="8128000" cy="936000"/>
        </a:xfrm>
        <a:prstGeom prst="round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IN" sz="3600" kern="1200" dirty="0" smtClean="0"/>
            <a:t>Next in the line..</a:t>
          </a:r>
          <a:endParaRPr lang="en-IN" sz="3600" kern="1200" dirty="0"/>
        </a:p>
      </dsp:txBody>
      <dsp:txXfrm>
        <a:off x="45692" y="1860088"/>
        <a:ext cx="8036616" cy="844616"/>
      </dsp:txXfrm>
    </dsp:sp>
    <dsp:sp modelId="{91E3F350-B41F-4076-9234-6AE21D33CD49}">
      <dsp:nvSpPr>
        <dsp:cNvPr id="0" name=""/>
        <dsp:cNvSpPr/>
      </dsp:nvSpPr>
      <dsp:spPr>
        <a:xfrm>
          <a:off x="0" y="2750396"/>
          <a:ext cx="8128000" cy="85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smtClean="0">
              <a:solidFill>
                <a:schemeClr val="bg1"/>
              </a:solidFill>
              <a:cs typeface="Times New Roman" pitchFamily="18" charset="0"/>
            </a:rPr>
            <a:t>Japanese LE-5 engine flew in 1977 ,French HM-7 in 1979 , Chinese YF-73 in 1984, Soviet Union in 1987</a:t>
          </a:r>
          <a:endParaRPr lang="en-IN" sz="2800" kern="1200" dirty="0">
            <a:solidFill>
              <a:schemeClr val="bg1"/>
            </a:solidFill>
          </a:endParaRPr>
        </a:p>
      </dsp:txBody>
      <dsp:txXfrm>
        <a:off x="0" y="2750396"/>
        <a:ext cx="8128000" cy="853875"/>
      </dsp:txXfrm>
    </dsp:sp>
    <dsp:sp modelId="{DA93370C-687B-4F71-80C9-3B62C970391C}">
      <dsp:nvSpPr>
        <dsp:cNvPr id="0" name=""/>
        <dsp:cNvSpPr/>
      </dsp:nvSpPr>
      <dsp:spPr>
        <a:xfrm>
          <a:off x="0" y="3604271"/>
          <a:ext cx="8128000" cy="936000"/>
        </a:xfrm>
        <a:prstGeom prst="round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IN" sz="3600" kern="1200" dirty="0" smtClean="0">
              <a:solidFill>
                <a:schemeClr val="bg1"/>
              </a:solidFill>
            </a:rPr>
            <a:t>INDIA</a:t>
          </a:r>
          <a:endParaRPr lang="en-IN" sz="3600" kern="1200" dirty="0">
            <a:solidFill>
              <a:schemeClr val="bg1"/>
            </a:solidFill>
          </a:endParaRPr>
        </a:p>
      </dsp:txBody>
      <dsp:txXfrm>
        <a:off x="45692" y="3649963"/>
        <a:ext cx="8036616" cy="844616"/>
      </dsp:txXfrm>
    </dsp:sp>
    <dsp:sp modelId="{58F7BB6D-0F39-4E2D-A3B8-52B7E5E98C39}">
      <dsp:nvSpPr>
        <dsp:cNvPr id="0" name=""/>
        <dsp:cNvSpPr/>
      </dsp:nvSpPr>
      <dsp:spPr>
        <a:xfrm>
          <a:off x="0" y="4540271"/>
          <a:ext cx="8128000"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45720" rIns="256032" bIns="45720" numCol="1" spcCol="1270" anchor="t" anchorCtr="0">
          <a:noAutofit/>
        </a:bodyPr>
        <a:lstStyle/>
        <a:p>
          <a:pPr marL="285750" lvl="1" indent="-285750" algn="l" defTabSz="1600200">
            <a:lnSpc>
              <a:spcPct val="90000"/>
            </a:lnSpc>
            <a:spcBef>
              <a:spcPct val="0"/>
            </a:spcBef>
            <a:spcAft>
              <a:spcPct val="20000"/>
            </a:spcAft>
            <a:buChar char="••"/>
          </a:pPr>
          <a:r>
            <a:rPr lang="en-IN" sz="3600" kern="1200" dirty="0" smtClean="0">
              <a:solidFill>
                <a:schemeClr val="bg1"/>
              </a:solidFill>
            </a:rPr>
            <a:t>First Engine in 2008</a:t>
          </a:r>
          <a:endParaRPr lang="en-IN" sz="3600" kern="1200" dirty="0">
            <a:solidFill>
              <a:schemeClr val="bg1"/>
            </a:solidFill>
          </a:endParaRPr>
        </a:p>
      </dsp:txBody>
      <dsp:txXfrm>
        <a:off x="0" y="4540271"/>
        <a:ext cx="8128000" cy="82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846A1-B994-48E9-9768-0CC773D6C735}">
      <dsp:nvSpPr>
        <dsp:cNvPr id="0" name=""/>
        <dsp:cNvSpPr/>
      </dsp:nvSpPr>
      <dsp:spPr>
        <a:xfrm>
          <a:off x="0" y="696933"/>
          <a:ext cx="8128000" cy="1216800"/>
        </a:xfrm>
        <a:prstGeom prst="round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IN" sz="3600" kern="1200" dirty="0" smtClean="0"/>
            <a:t>GSLV &amp; Cryogenic Engines</a:t>
          </a:r>
          <a:endParaRPr lang="en-IN" sz="3600" kern="1200" dirty="0"/>
        </a:p>
      </dsp:txBody>
      <dsp:txXfrm>
        <a:off x="59399" y="756332"/>
        <a:ext cx="8009202" cy="1098002"/>
      </dsp:txXfrm>
    </dsp:sp>
    <dsp:sp modelId="{0D48F8B0-6657-49A2-AF0B-11A3361E5EE7}">
      <dsp:nvSpPr>
        <dsp:cNvPr id="0" name=""/>
        <dsp:cNvSpPr/>
      </dsp:nvSpPr>
      <dsp:spPr>
        <a:xfrm>
          <a:off x="0" y="2100933"/>
          <a:ext cx="8128000" cy="1216800"/>
        </a:xfrm>
        <a:prstGeom prst="round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IN" sz="3600" kern="1200" dirty="0" smtClean="0"/>
            <a:t>ISRO’s Weakness</a:t>
          </a:r>
          <a:endParaRPr lang="en-IN" sz="3600" kern="1200" dirty="0"/>
        </a:p>
      </dsp:txBody>
      <dsp:txXfrm>
        <a:off x="59399" y="2160332"/>
        <a:ext cx="8009202" cy="1098002"/>
      </dsp:txXfrm>
    </dsp:sp>
    <dsp:sp modelId="{DA93370C-687B-4F71-80C9-3B62C970391C}">
      <dsp:nvSpPr>
        <dsp:cNvPr id="0" name=""/>
        <dsp:cNvSpPr/>
      </dsp:nvSpPr>
      <dsp:spPr>
        <a:xfrm>
          <a:off x="0" y="3504933"/>
          <a:ext cx="8128000" cy="1216800"/>
        </a:xfrm>
        <a:prstGeom prst="roundRect">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IN" sz="3600" kern="1200" dirty="0" smtClean="0">
              <a:solidFill>
                <a:schemeClr val="bg1"/>
              </a:solidFill>
            </a:rPr>
            <a:t>Foreign Collaborations</a:t>
          </a:r>
          <a:endParaRPr lang="en-IN" sz="3600" kern="1200" dirty="0">
            <a:solidFill>
              <a:schemeClr val="bg1"/>
            </a:solidFill>
          </a:endParaRPr>
        </a:p>
      </dsp:txBody>
      <dsp:txXfrm>
        <a:off x="59399" y="3564332"/>
        <a:ext cx="8009202"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A6AD-F8B4-45AA-A2D4-A01265BFB7E4}">
      <dsp:nvSpPr>
        <dsp:cNvPr id="0" name=""/>
        <dsp:cNvSpPr/>
      </dsp:nvSpPr>
      <dsp:spPr>
        <a:xfrm>
          <a:off x="0" y="393393"/>
          <a:ext cx="9555397" cy="5017950"/>
        </a:xfrm>
        <a:prstGeom prst="rect">
          <a:avLst/>
        </a:prstGeom>
        <a:solidFill>
          <a:schemeClr val="lt1">
            <a:hueOff val="0"/>
            <a:satOff val="0"/>
            <a:lumOff val="0"/>
            <a:alpha val="30000"/>
          </a:schemeClr>
        </a:solidFill>
        <a:ln w="12700" cap="flat" cmpd="sng" algn="ctr">
          <a:solidFill>
            <a:schemeClr val="accen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dsp:style>
      <dsp:txBody>
        <a:bodyPr spcFirstLastPara="0" vert="horz" wrap="square" lIns="741605" tIns="562356" rIns="741605" bIns="227584" numCol="1" spcCol="1270" anchor="t" anchorCtr="0">
          <a:noAutofit/>
        </a:bodyPr>
        <a:lstStyle/>
        <a:p>
          <a:pPr marL="285750" lvl="1" indent="-285750" algn="l" defTabSz="1422400">
            <a:lnSpc>
              <a:spcPct val="90000"/>
            </a:lnSpc>
            <a:spcBef>
              <a:spcPct val="0"/>
            </a:spcBef>
            <a:spcAft>
              <a:spcPct val="15000"/>
            </a:spcAft>
            <a:buChar char="••"/>
          </a:pPr>
          <a:r>
            <a:rPr lang="en-IN" sz="3200" b="0" i="0" kern="1200" dirty="0" smtClean="0">
              <a:solidFill>
                <a:schemeClr val="bg1"/>
              </a:solidFill>
            </a:rPr>
            <a:t>Every object remains at rest or in uniform motion in a straight line unless compelled to change its state by the action of an external force.</a:t>
          </a:r>
          <a:endParaRPr lang="en-IN" sz="4000" kern="1200" dirty="0">
            <a:solidFill>
              <a:schemeClr val="bg1"/>
            </a:solidFill>
          </a:endParaRPr>
        </a:p>
        <a:p>
          <a:pPr marL="285750" lvl="1" indent="-285750" algn="l" defTabSz="1422400">
            <a:lnSpc>
              <a:spcPct val="90000"/>
            </a:lnSpc>
            <a:spcBef>
              <a:spcPct val="0"/>
            </a:spcBef>
            <a:spcAft>
              <a:spcPct val="15000"/>
            </a:spcAft>
            <a:buChar char="••"/>
          </a:pPr>
          <a:r>
            <a:rPr lang="en-IN" sz="3200" kern="1200" dirty="0" smtClean="0">
              <a:solidFill>
                <a:schemeClr val="bg1"/>
              </a:solidFill>
            </a:rPr>
            <a:t>Force is equal to change in momentum per change in time. For constant mass, force equals mass times acceleration</a:t>
          </a:r>
          <a:endParaRPr lang="en-IN" sz="3200" kern="1200" dirty="0">
            <a:solidFill>
              <a:schemeClr val="bg1"/>
            </a:solidFill>
          </a:endParaRPr>
        </a:p>
        <a:p>
          <a:pPr marL="285750" lvl="1" indent="-285750" algn="l" defTabSz="1422400">
            <a:lnSpc>
              <a:spcPct val="90000"/>
            </a:lnSpc>
            <a:spcBef>
              <a:spcPct val="0"/>
            </a:spcBef>
            <a:spcAft>
              <a:spcPct val="15000"/>
            </a:spcAft>
            <a:buChar char="••"/>
          </a:pPr>
          <a:r>
            <a:rPr lang="en-IN" sz="3200" b="0" i="0" kern="1200" dirty="0" smtClean="0">
              <a:solidFill>
                <a:schemeClr val="bg1"/>
              </a:solidFill>
            </a:rPr>
            <a:t>For every action (force) in nature there is an equal and opposite re-action.</a:t>
          </a:r>
          <a:endParaRPr lang="en-IN" sz="3200" kern="1200" dirty="0">
            <a:solidFill>
              <a:schemeClr val="bg1"/>
            </a:solidFill>
          </a:endParaRPr>
        </a:p>
      </dsp:txBody>
      <dsp:txXfrm>
        <a:off x="0" y="393393"/>
        <a:ext cx="9555397" cy="5017950"/>
      </dsp:txXfrm>
    </dsp:sp>
    <dsp:sp modelId="{44DA9BF4-DB92-48BD-8002-36DC5E494E46}">
      <dsp:nvSpPr>
        <dsp:cNvPr id="0" name=""/>
        <dsp:cNvSpPr/>
      </dsp:nvSpPr>
      <dsp:spPr>
        <a:xfrm>
          <a:off x="477769" y="1098"/>
          <a:ext cx="6688777"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2820" tIns="0" rIns="252820" bIns="0" numCol="1" spcCol="1270" anchor="ctr" anchorCtr="0">
          <a:noAutofit/>
        </a:bodyPr>
        <a:lstStyle/>
        <a:p>
          <a:pPr lvl="0" algn="l" defTabSz="1200150">
            <a:lnSpc>
              <a:spcPct val="90000"/>
            </a:lnSpc>
            <a:spcBef>
              <a:spcPct val="0"/>
            </a:spcBef>
            <a:spcAft>
              <a:spcPct val="35000"/>
            </a:spcAft>
          </a:pPr>
          <a:r>
            <a:rPr lang="en-IN" sz="2700" kern="1200" dirty="0" smtClean="0"/>
            <a:t>Newton’s Laws</a:t>
          </a:r>
          <a:endParaRPr lang="en-IN" sz="2700" kern="1200" dirty="0"/>
        </a:p>
      </dsp:txBody>
      <dsp:txXfrm>
        <a:off x="516677" y="40006"/>
        <a:ext cx="6610961" cy="719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C5FBB-FD56-466D-97B1-673131F8596F}">
      <dsp:nvSpPr>
        <dsp:cNvPr id="0" name=""/>
        <dsp:cNvSpPr/>
      </dsp:nvSpPr>
      <dsp:spPr>
        <a:xfrm rot="10800000">
          <a:off x="2291449" y="1675"/>
          <a:ext cx="7603130" cy="150550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63885" tIns="121920" rIns="227584" bIns="121920" numCol="1" spcCol="1270" anchor="ctr" anchorCtr="0">
          <a:noAutofit/>
        </a:bodyPr>
        <a:lstStyle/>
        <a:p>
          <a:pPr lvl="0" algn="ctr" defTabSz="1422400">
            <a:lnSpc>
              <a:spcPct val="90000"/>
            </a:lnSpc>
            <a:spcBef>
              <a:spcPct val="0"/>
            </a:spcBef>
            <a:spcAft>
              <a:spcPct val="35000"/>
            </a:spcAft>
          </a:pPr>
          <a:r>
            <a:rPr lang="en-IN" sz="3200" kern="1200" dirty="0" err="1" smtClean="0"/>
            <a:t>Liquification</a:t>
          </a:r>
          <a:r>
            <a:rPr lang="en-IN" sz="3200" kern="1200" dirty="0" smtClean="0"/>
            <a:t> of gases</a:t>
          </a:r>
          <a:endParaRPr lang="en-IN" sz="3200" kern="1200" dirty="0"/>
        </a:p>
      </dsp:txBody>
      <dsp:txXfrm rot="10800000">
        <a:off x="2667824" y="1675"/>
        <a:ext cx="7226755" cy="1505502"/>
      </dsp:txXfrm>
    </dsp:sp>
    <dsp:sp modelId="{0BBF1D46-15C0-4949-A4AA-B30B57F77E7F}">
      <dsp:nvSpPr>
        <dsp:cNvPr id="0" name=""/>
        <dsp:cNvSpPr/>
      </dsp:nvSpPr>
      <dsp:spPr>
        <a:xfrm>
          <a:off x="1538698" y="1675"/>
          <a:ext cx="1505502" cy="150550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14D151-890C-463C-B1A2-3AF7DE12E4A7}">
      <dsp:nvSpPr>
        <dsp:cNvPr id="0" name=""/>
        <dsp:cNvSpPr/>
      </dsp:nvSpPr>
      <dsp:spPr>
        <a:xfrm rot="10800000">
          <a:off x="2291449" y="1956582"/>
          <a:ext cx="7603130" cy="150550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63885" tIns="121920" rIns="227584" bIns="121920" numCol="1" spcCol="1270" anchor="ctr" anchorCtr="0">
          <a:noAutofit/>
        </a:bodyPr>
        <a:lstStyle/>
        <a:p>
          <a:pPr lvl="0" algn="ctr" defTabSz="1422400">
            <a:lnSpc>
              <a:spcPct val="90000"/>
            </a:lnSpc>
            <a:spcBef>
              <a:spcPct val="0"/>
            </a:spcBef>
            <a:spcAft>
              <a:spcPct val="35000"/>
            </a:spcAft>
          </a:pPr>
          <a:r>
            <a:rPr lang="en-IN" sz="3200" kern="1200" dirty="0" smtClean="0"/>
            <a:t>Food industry for preservation</a:t>
          </a:r>
          <a:endParaRPr lang="en-IN" sz="3200" kern="1200" dirty="0"/>
        </a:p>
      </dsp:txBody>
      <dsp:txXfrm rot="10800000">
        <a:off x="2667824" y="1956582"/>
        <a:ext cx="7226755" cy="1505502"/>
      </dsp:txXfrm>
    </dsp:sp>
    <dsp:sp modelId="{F829AE96-FE0D-4992-AE4F-D6C2766AB662}">
      <dsp:nvSpPr>
        <dsp:cNvPr id="0" name=""/>
        <dsp:cNvSpPr/>
      </dsp:nvSpPr>
      <dsp:spPr>
        <a:xfrm>
          <a:off x="1538698" y="1956582"/>
          <a:ext cx="1505502" cy="150550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FF1FCB-CE33-429D-B6B0-161860507441}">
      <dsp:nvSpPr>
        <dsp:cNvPr id="0" name=""/>
        <dsp:cNvSpPr/>
      </dsp:nvSpPr>
      <dsp:spPr>
        <a:xfrm rot="10800000">
          <a:off x="2291449" y="3911488"/>
          <a:ext cx="7603130" cy="150550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63885" tIns="121920" rIns="227584" bIns="121920" numCol="1" spcCol="1270" anchor="ctr" anchorCtr="0">
          <a:noAutofit/>
        </a:bodyPr>
        <a:lstStyle/>
        <a:p>
          <a:pPr lvl="0" algn="ctr" defTabSz="1422400">
            <a:lnSpc>
              <a:spcPct val="90000"/>
            </a:lnSpc>
            <a:spcBef>
              <a:spcPct val="0"/>
            </a:spcBef>
            <a:spcAft>
              <a:spcPct val="35000"/>
            </a:spcAft>
          </a:pPr>
          <a:r>
            <a:rPr lang="en-IN" sz="3200" kern="1200" dirty="0" smtClean="0"/>
            <a:t>Medical fields for High resolution MRI</a:t>
          </a:r>
          <a:endParaRPr lang="en-IN" sz="3200" kern="1200" dirty="0"/>
        </a:p>
      </dsp:txBody>
      <dsp:txXfrm rot="10800000">
        <a:off x="2667824" y="3911488"/>
        <a:ext cx="7226755" cy="1505502"/>
      </dsp:txXfrm>
    </dsp:sp>
    <dsp:sp modelId="{EC8A8B4F-2BE7-4691-B3A5-0B4F95764608}">
      <dsp:nvSpPr>
        <dsp:cNvPr id="0" name=""/>
        <dsp:cNvSpPr/>
      </dsp:nvSpPr>
      <dsp:spPr>
        <a:xfrm>
          <a:off x="1538698" y="3911488"/>
          <a:ext cx="1505502" cy="150550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C5FBB-FD56-466D-97B1-673131F8596F}">
      <dsp:nvSpPr>
        <dsp:cNvPr id="0" name=""/>
        <dsp:cNvSpPr/>
      </dsp:nvSpPr>
      <dsp:spPr>
        <a:xfrm rot="10800000">
          <a:off x="2291449" y="1675"/>
          <a:ext cx="7603130" cy="150550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63885" tIns="121920" rIns="227584" bIns="121920" numCol="1" spcCol="1270" anchor="ctr" anchorCtr="0">
          <a:noAutofit/>
        </a:bodyPr>
        <a:lstStyle/>
        <a:p>
          <a:pPr lvl="0" algn="ctr" defTabSz="1422400">
            <a:lnSpc>
              <a:spcPct val="90000"/>
            </a:lnSpc>
            <a:spcBef>
              <a:spcPct val="0"/>
            </a:spcBef>
            <a:spcAft>
              <a:spcPct val="35000"/>
            </a:spcAft>
          </a:pPr>
          <a:r>
            <a:rPr lang="en-IN" sz="3200" kern="1200" dirty="0" smtClean="0"/>
            <a:t>High Energy Per Unit Mass</a:t>
          </a:r>
          <a:endParaRPr lang="en-IN" sz="3200" kern="1200" dirty="0"/>
        </a:p>
      </dsp:txBody>
      <dsp:txXfrm rot="10800000">
        <a:off x="2667824" y="1675"/>
        <a:ext cx="7226755" cy="1505502"/>
      </dsp:txXfrm>
    </dsp:sp>
    <dsp:sp modelId="{0BBF1D46-15C0-4949-A4AA-B30B57F77E7F}">
      <dsp:nvSpPr>
        <dsp:cNvPr id="0" name=""/>
        <dsp:cNvSpPr/>
      </dsp:nvSpPr>
      <dsp:spPr>
        <a:xfrm>
          <a:off x="1538698" y="1675"/>
          <a:ext cx="1505502" cy="1505502"/>
        </a:xfrm>
        <a:prstGeom prst="ellipse">
          <a:avLst/>
        </a:prstGeom>
        <a:blipFill>
          <a:blip xmlns:r="http://schemas.openxmlformats.org/officeDocument/2006/relationships" r:embed="rId1"/>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14D151-890C-463C-B1A2-3AF7DE12E4A7}">
      <dsp:nvSpPr>
        <dsp:cNvPr id="0" name=""/>
        <dsp:cNvSpPr/>
      </dsp:nvSpPr>
      <dsp:spPr>
        <a:xfrm rot="10800000">
          <a:off x="2291449" y="1956582"/>
          <a:ext cx="7603130" cy="150550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63885" tIns="121920" rIns="227584" bIns="121920" numCol="1" spcCol="1270" anchor="ctr" anchorCtr="0">
          <a:noAutofit/>
        </a:bodyPr>
        <a:lstStyle/>
        <a:p>
          <a:pPr lvl="0" algn="ctr" defTabSz="1422400">
            <a:lnSpc>
              <a:spcPct val="90000"/>
            </a:lnSpc>
            <a:spcBef>
              <a:spcPct val="0"/>
            </a:spcBef>
            <a:spcAft>
              <a:spcPct val="35000"/>
            </a:spcAft>
          </a:pPr>
          <a:r>
            <a:rPr lang="en-IN" sz="3200" kern="1200" dirty="0" smtClean="0"/>
            <a:t>Clean Fuels</a:t>
          </a:r>
          <a:endParaRPr lang="en-IN" sz="3200" kern="1200" dirty="0"/>
        </a:p>
      </dsp:txBody>
      <dsp:txXfrm rot="10800000">
        <a:off x="2667824" y="1956582"/>
        <a:ext cx="7226755" cy="1505502"/>
      </dsp:txXfrm>
    </dsp:sp>
    <dsp:sp modelId="{F829AE96-FE0D-4992-AE4F-D6C2766AB662}">
      <dsp:nvSpPr>
        <dsp:cNvPr id="0" name=""/>
        <dsp:cNvSpPr/>
      </dsp:nvSpPr>
      <dsp:spPr>
        <a:xfrm>
          <a:off x="1538698" y="1956582"/>
          <a:ext cx="1505502" cy="1505502"/>
        </a:xfrm>
        <a:prstGeom prst="ellipse">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FF1FCB-CE33-429D-B6B0-161860507441}">
      <dsp:nvSpPr>
        <dsp:cNvPr id="0" name=""/>
        <dsp:cNvSpPr/>
      </dsp:nvSpPr>
      <dsp:spPr>
        <a:xfrm rot="10800000">
          <a:off x="2291449" y="3911488"/>
          <a:ext cx="7603130" cy="150550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63885" tIns="121920" rIns="227584" bIns="121920" numCol="1" spcCol="1270" anchor="ctr" anchorCtr="0">
          <a:noAutofit/>
        </a:bodyPr>
        <a:lstStyle/>
        <a:p>
          <a:pPr lvl="0" algn="ctr" defTabSz="1422400">
            <a:lnSpc>
              <a:spcPct val="90000"/>
            </a:lnSpc>
            <a:spcBef>
              <a:spcPct val="0"/>
            </a:spcBef>
            <a:spcAft>
              <a:spcPct val="35000"/>
            </a:spcAft>
          </a:pPr>
          <a:r>
            <a:rPr lang="en-IN" sz="3200" kern="1200" dirty="0" smtClean="0"/>
            <a:t>Economical</a:t>
          </a:r>
          <a:endParaRPr lang="en-IN" sz="3200" kern="1200" dirty="0"/>
        </a:p>
      </dsp:txBody>
      <dsp:txXfrm rot="10800000">
        <a:off x="2667824" y="3911488"/>
        <a:ext cx="7226755" cy="1505502"/>
      </dsp:txXfrm>
    </dsp:sp>
    <dsp:sp modelId="{EC8A8B4F-2BE7-4691-B3A5-0B4F95764608}">
      <dsp:nvSpPr>
        <dsp:cNvPr id="0" name=""/>
        <dsp:cNvSpPr/>
      </dsp:nvSpPr>
      <dsp:spPr>
        <a:xfrm>
          <a:off x="1538698" y="3911488"/>
          <a:ext cx="1505502" cy="1505502"/>
        </a:xfrm>
        <a:prstGeom prst="ellipse">
          <a:avLst/>
        </a:prstGeom>
        <a:blipFill>
          <a:blip xmlns:r="http://schemas.openxmlformats.org/officeDocument/2006/relationships" r:embed="rId3"/>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C5FBB-FD56-466D-97B1-673131F8596F}">
      <dsp:nvSpPr>
        <dsp:cNvPr id="0" name=""/>
        <dsp:cNvSpPr/>
      </dsp:nvSpPr>
      <dsp:spPr>
        <a:xfrm rot="10800000">
          <a:off x="2191394" y="3866"/>
          <a:ext cx="7603130" cy="110528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487399" tIns="121920" rIns="227584" bIns="121920" numCol="1" spcCol="1270" anchor="ctr" anchorCtr="0">
          <a:noAutofit/>
        </a:bodyPr>
        <a:lstStyle/>
        <a:p>
          <a:pPr lvl="0" algn="ctr" defTabSz="1422400">
            <a:lnSpc>
              <a:spcPct val="90000"/>
            </a:lnSpc>
            <a:spcBef>
              <a:spcPct val="0"/>
            </a:spcBef>
            <a:spcAft>
              <a:spcPct val="35000"/>
            </a:spcAft>
          </a:pPr>
          <a:r>
            <a:rPr lang="en-IN" sz="3200" kern="1200" dirty="0" smtClean="0"/>
            <a:t>Highly Reactive gases</a:t>
          </a:r>
          <a:endParaRPr lang="en-IN" sz="3200" kern="1200" dirty="0"/>
        </a:p>
      </dsp:txBody>
      <dsp:txXfrm rot="10800000">
        <a:off x="2467714" y="3866"/>
        <a:ext cx="7326810" cy="1105282"/>
      </dsp:txXfrm>
    </dsp:sp>
    <dsp:sp modelId="{0BBF1D46-15C0-4949-A4AA-B30B57F77E7F}">
      <dsp:nvSpPr>
        <dsp:cNvPr id="0" name=""/>
        <dsp:cNvSpPr/>
      </dsp:nvSpPr>
      <dsp:spPr>
        <a:xfrm>
          <a:off x="1638753" y="3866"/>
          <a:ext cx="1105282" cy="1105282"/>
        </a:xfrm>
        <a:prstGeom prst="ellipse">
          <a:avLst/>
        </a:prstGeom>
        <a:blipFill>
          <a:blip xmlns:r="http://schemas.openxmlformats.org/officeDocument/2006/relationships" r:embed="rId1"/>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14D151-890C-463C-B1A2-3AF7DE12E4A7}">
      <dsp:nvSpPr>
        <dsp:cNvPr id="0" name=""/>
        <dsp:cNvSpPr/>
      </dsp:nvSpPr>
      <dsp:spPr>
        <a:xfrm rot="10800000">
          <a:off x="2191394" y="1439083"/>
          <a:ext cx="7603130" cy="110528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487399" tIns="121920" rIns="227584" bIns="121920" numCol="1" spcCol="1270" anchor="ctr" anchorCtr="0">
          <a:noAutofit/>
        </a:bodyPr>
        <a:lstStyle/>
        <a:p>
          <a:pPr lvl="0" algn="ctr" defTabSz="1422400">
            <a:lnSpc>
              <a:spcPct val="90000"/>
            </a:lnSpc>
            <a:spcBef>
              <a:spcPct val="0"/>
            </a:spcBef>
            <a:spcAft>
              <a:spcPct val="35000"/>
            </a:spcAft>
          </a:pPr>
          <a:r>
            <a:rPr lang="en-IN" sz="3200" kern="1200" dirty="0" smtClean="0"/>
            <a:t>Leakage Problems</a:t>
          </a:r>
          <a:endParaRPr lang="en-IN" sz="3200" kern="1200" dirty="0"/>
        </a:p>
      </dsp:txBody>
      <dsp:txXfrm rot="10800000">
        <a:off x="2467714" y="1439083"/>
        <a:ext cx="7326810" cy="1105282"/>
      </dsp:txXfrm>
    </dsp:sp>
    <dsp:sp modelId="{F829AE96-FE0D-4992-AE4F-D6C2766AB662}">
      <dsp:nvSpPr>
        <dsp:cNvPr id="0" name=""/>
        <dsp:cNvSpPr/>
      </dsp:nvSpPr>
      <dsp:spPr>
        <a:xfrm>
          <a:off x="1638753" y="1439083"/>
          <a:ext cx="1105282" cy="1105282"/>
        </a:xfrm>
        <a:prstGeom prst="ellipse">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FF1FCB-CE33-429D-B6B0-161860507441}">
      <dsp:nvSpPr>
        <dsp:cNvPr id="0" name=""/>
        <dsp:cNvSpPr/>
      </dsp:nvSpPr>
      <dsp:spPr>
        <a:xfrm rot="10800000">
          <a:off x="2191394" y="2874300"/>
          <a:ext cx="7603130" cy="110528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487399" tIns="121920" rIns="227584" bIns="121920" numCol="1" spcCol="1270" anchor="ctr" anchorCtr="0">
          <a:noAutofit/>
        </a:bodyPr>
        <a:lstStyle/>
        <a:p>
          <a:pPr lvl="0" algn="ctr" defTabSz="1422400">
            <a:lnSpc>
              <a:spcPct val="90000"/>
            </a:lnSpc>
            <a:spcBef>
              <a:spcPct val="0"/>
            </a:spcBef>
            <a:spcAft>
              <a:spcPct val="35000"/>
            </a:spcAft>
          </a:pPr>
          <a:r>
            <a:rPr lang="en-IN" sz="3200" kern="1200" dirty="0" smtClean="0"/>
            <a:t>Hydrogen </a:t>
          </a:r>
          <a:r>
            <a:rPr lang="en-IN" sz="3200" kern="1200" dirty="0" err="1" smtClean="0"/>
            <a:t>Embrittlement</a:t>
          </a:r>
          <a:endParaRPr lang="en-IN" sz="3200" kern="1200" dirty="0" smtClean="0"/>
        </a:p>
      </dsp:txBody>
      <dsp:txXfrm rot="10800000">
        <a:off x="2467714" y="2874300"/>
        <a:ext cx="7326810" cy="1105282"/>
      </dsp:txXfrm>
    </dsp:sp>
    <dsp:sp modelId="{EC8A8B4F-2BE7-4691-B3A5-0B4F95764608}">
      <dsp:nvSpPr>
        <dsp:cNvPr id="0" name=""/>
        <dsp:cNvSpPr/>
      </dsp:nvSpPr>
      <dsp:spPr>
        <a:xfrm>
          <a:off x="1638753" y="2874300"/>
          <a:ext cx="1105282" cy="1105282"/>
        </a:xfrm>
        <a:prstGeom prst="ellipse">
          <a:avLst/>
        </a:prstGeom>
        <a:blipFill>
          <a:blip xmlns:r="http://schemas.openxmlformats.org/officeDocument/2006/relationships" r:embed="rId3"/>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D9220F-0169-4AA5-B45F-A8EBC515855A}">
      <dsp:nvSpPr>
        <dsp:cNvPr id="0" name=""/>
        <dsp:cNvSpPr/>
      </dsp:nvSpPr>
      <dsp:spPr>
        <a:xfrm rot="10800000">
          <a:off x="2191394" y="4309518"/>
          <a:ext cx="7603130" cy="1105282"/>
        </a:xfrm>
        <a:prstGeom prst="homePlate">
          <a:avLst/>
        </a:prstGeom>
        <a:solidFill>
          <a:schemeClr val="accent1">
            <a:hueOff val="0"/>
            <a:satOff val="0"/>
            <a:lumOff val="0"/>
            <a:alpha val="36000"/>
          </a:schemeClr>
        </a:solidFill>
        <a:ln w="12700" cap="flat" cmpd="sng" algn="ctr">
          <a:solidFill>
            <a:schemeClr val="lt1">
              <a:hueOff val="0"/>
              <a:satOff val="0"/>
              <a:lumOff val="0"/>
              <a:alphaOff val="0"/>
            </a:schemeClr>
          </a:solidFill>
          <a:prstDash val="solid"/>
          <a:miter lim="800000"/>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487399" tIns="121920" rIns="227584" bIns="121920" numCol="1" spcCol="1270" anchor="ctr" anchorCtr="0">
          <a:noAutofit/>
        </a:bodyPr>
        <a:lstStyle/>
        <a:p>
          <a:pPr lvl="0" algn="ctr" defTabSz="1422400">
            <a:lnSpc>
              <a:spcPct val="90000"/>
            </a:lnSpc>
            <a:spcBef>
              <a:spcPct val="0"/>
            </a:spcBef>
            <a:spcAft>
              <a:spcPct val="35000"/>
            </a:spcAft>
          </a:pPr>
          <a:r>
            <a:rPr lang="en-IN" sz="3200" kern="1200" dirty="0" smtClean="0"/>
            <a:t>Zero Gravity Condition</a:t>
          </a:r>
        </a:p>
      </dsp:txBody>
      <dsp:txXfrm rot="10800000">
        <a:off x="2467714" y="4309518"/>
        <a:ext cx="7326810" cy="1105282"/>
      </dsp:txXfrm>
    </dsp:sp>
    <dsp:sp modelId="{8D1AB0C0-07DB-4B7C-A3B4-F968F5C58762}">
      <dsp:nvSpPr>
        <dsp:cNvPr id="0" name=""/>
        <dsp:cNvSpPr/>
      </dsp:nvSpPr>
      <dsp:spPr>
        <a:xfrm>
          <a:off x="1638753" y="4309518"/>
          <a:ext cx="1105282" cy="11052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71A77-E655-4A93-AA22-74CAAE3833C0}" type="datetimeFigureOut">
              <a:rPr lang="en-IN" smtClean="0"/>
              <a:t>05-10-2014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7EF485-E688-4219-86ED-1B8FCCEB85A5}" type="slidenum">
              <a:rPr lang="en-IN" smtClean="0"/>
              <a:t>‹#›</a:t>
            </a:fld>
            <a:endParaRPr lang="en-IN"/>
          </a:p>
        </p:txBody>
      </p:sp>
    </p:spTree>
    <p:extLst>
      <p:ext uri="{BB962C8B-B14F-4D97-AF65-F5344CB8AC3E}">
        <p14:creationId xmlns:p14="http://schemas.microsoft.com/office/powerpoint/2010/main" val="165567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Blip>
                <a:blip r:embed="rId3"/>
              </a:buBlip>
              <a:tabLst/>
              <a:defRPr/>
            </a:pPr>
            <a:r>
              <a:rPr lang="en-IN" sz="1200" dirty="0" err="1" smtClean="0"/>
              <a:t>Kyros</a:t>
            </a:r>
            <a:r>
              <a:rPr lang="en-IN" sz="1200" dirty="0" smtClean="0"/>
              <a:t> meaning cold Genes meaning produced</a:t>
            </a:r>
            <a:endParaRPr lang="en-IN" sz="1200" dirty="0" smtClean="0">
              <a:solidFill>
                <a:schemeClr val="bg1"/>
              </a:solidFill>
            </a:endParaRPr>
          </a:p>
          <a:p>
            <a:pPr marL="342900" indent="-342900">
              <a:buBlip>
                <a:blip r:embed="rId3"/>
              </a:buBlip>
            </a:pPr>
            <a:r>
              <a:rPr lang="en-IN" sz="1200" dirty="0" smtClean="0">
                <a:solidFill>
                  <a:schemeClr val="bg1"/>
                </a:solidFill>
              </a:rPr>
              <a:t>Cryogenics is the study of the production and behaviour of materials at very low temperatures</a:t>
            </a:r>
          </a:p>
          <a:p>
            <a:pPr marL="342900" indent="-342900">
              <a:buBlip>
                <a:blip r:embed="rId3"/>
              </a:buBlip>
            </a:pPr>
            <a:r>
              <a:rPr lang="en-US" sz="1200" dirty="0" smtClean="0">
                <a:solidFill>
                  <a:schemeClr val="bg1"/>
                </a:solidFill>
              </a:rPr>
              <a:t>A cryogenic rocket engine is an engine that uses a cryogenic fuel or oxidizer (or both) which are gases liquefied and stored at very low temperatures.</a:t>
            </a:r>
          </a:p>
          <a:p>
            <a:pPr marL="342900" indent="-342900">
              <a:buBlip>
                <a:blip r:embed="rId3"/>
              </a:buBlip>
            </a:pPr>
            <a:r>
              <a:rPr lang="en-US" sz="1200" dirty="0" smtClean="0">
                <a:solidFill>
                  <a:schemeClr val="bg1"/>
                </a:solidFill>
              </a:rPr>
              <a:t>Fuels-</a:t>
            </a:r>
            <a:r>
              <a:rPr lang="en-US" sz="1200" dirty="0" err="1" smtClean="0">
                <a:solidFill>
                  <a:schemeClr val="bg1"/>
                </a:solidFill>
              </a:rPr>
              <a:t>liguid</a:t>
            </a:r>
            <a:r>
              <a:rPr lang="en-US" sz="1200" dirty="0" smtClean="0">
                <a:solidFill>
                  <a:schemeClr val="bg1"/>
                </a:solidFill>
              </a:rPr>
              <a:t> hydrogen as fuel and liquid oxygen as oxidizer</a:t>
            </a:r>
          </a:p>
          <a:p>
            <a:pPr marL="342900" indent="-342900">
              <a:buBlip>
                <a:blip r:embed="rId3"/>
              </a:buBlip>
            </a:pPr>
            <a:r>
              <a:rPr lang="en-US" sz="1200" dirty="0" smtClean="0">
                <a:solidFill>
                  <a:schemeClr val="bg1"/>
                </a:solidFill>
              </a:rPr>
              <a:t>Difference- no rotating part. Reaction machines</a:t>
            </a:r>
          </a:p>
          <a:p>
            <a:pPr marL="342900" indent="-342900">
              <a:buBlip>
                <a:blip r:embed="rId3"/>
              </a:buBlip>
            </a:pPr>
            <a:r>
              <a:rPr lang="en-US" sz="1200" dirty="0" smtClean="0">
                <a:solidFill>
                  <a:schemeClr val="bg1"/>
                </a:solidFill>
              </a:rPr>
              <a:t>Characteristics - </a:t>
            </a:r>
          </a:p>
        </p:txBody>
      </p:sp>
      <p:sp>
        <p:nvSpPr>
          <p:cNvPr id="4" name="Slide Number Placeholder 3"/>
          <p:cNvSpPr>
            <a:spLocks noGrp="1"/>
          </p:cNvSpPr>
          <p:nvPr>
            <p:ph type="sldNum" sz="quarter" idx="10"/>
          </p:nvPr>
        </p:nvSpPr>
        <p:spPr/>
        <p:txBody>
          <a:bodyPr/>
          <a:lstStyle/>
          <a:p>
            <a:fld id="{D87EF485-E688-4219-86ED-1B8FCCEB85A5}" type="slidenum">
              <a:rPr lang="en-IN" smtClean="0"/>
              <a:t>3</a:t>
            </a:fld>
            <a:endParaRPr lang="en-IN"/>
          </a:p>
        </p:txBody>
      </p:sp>
    </p:spTree>
    <p:extLst>
      <p:ext uri="{BB962C8B-B14F-4D97-AF65-F5344CB8AC3E}">
        <p14:creationId xmlns:p14="http://schemas.microsoft.com/office/powerpoint/2010/main" val="2736838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12</a:t>
            </a:fld>
            <a:endParaRPr lang="en-IN"/>
          </a:p>
        </p:txBody>
      </p:sp>
    </p:spTree>
    <p:extLst>
      <p:ext uri="{BB962C8B-B14F-4D97-AF65-F5344CB8AC3E}">
        <p14:creationId xmlns:p14="http://schemas.microsoft.com/office/powerpoint/2010/main" val="4145398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13</a:t>
            </a:fld>
            <a:endParaRPr lang="en-IN"/>
          </a:p>
        </p:txBody>
      </p:sp>
    </p:spTree>
    <p:extLst>
      <p:ext uri="{BB962C8B-B14F-4D97-AF65-F5344CB8AC3E}">
        <p14:creationId xmlns:p14="http://schemas.microsoft.com/office/powerpoint/2010/main" val="180396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14</a:t>
            </a:fld>
            <a:endParaRPr lang="en-IN"/>
          </a:p>
        </p:txBody>
      </p:sp>
    </p:spTree>
    <p:extLst>
      <p:ext uri="{BB962C8B-B14F-4D97-AF65-F5344CB8AC3E}">
        <p14:creationId xmlns:p14="http://schemas.microsoft.com/office/powerpoint/2010/main" val="2763110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15</a:t>
            </a:fld>
            <a:endParaRPr lang="en-IN"/>
          </a:p>
        </p:txBody>
      </p:sp>
    </p:spTree>
    <p:extLst>
      <p:ext uri="{BB962C8B-B14F-4D97-AF65-F5344CB8AC3E}">
        <p14:creationId xmlns:p14="http://schemas.microsoft.com/office/powerpoint/2010/main" val="1867148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16</a:t>
            </a:fld>
            <a:endParaRPr lang="en-IN"/>
          </a:p>
        </p:txBody>
      </p:sp>
    </p:spTree>
    <p:extLst>
      <p:ext uri="{BB962C8B-B14F-4D97-AF65-F5344CB8AC3E}">
        <p14:creationId xmlns:p14="http://schemas.microsoft.com/office/powerpoint/2010/main" val="2938255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simplest system, the pressure-fed cycle, does not have pumps or turbines but instead relies on tank pressure to feed the propellants into the main chamber. In practice, the cycle is limited to relatively low chamber pressures because higher pressures make the vehicle tanks too heavy. The cycle can be reliable, given its reduced part count and complexity compared with other systems.</a:t>
            </a:r>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17</a:t>
            </a:fld>
            <a:endParaRPr lang="en-IN"/>
          </a:p>
        </p:txBody>
      </p:sp>
    </p:spTree>
    <p:extLst>
      <p:ext uri="{BB962C8B-B14F-4D97-AF65-F5344CB8AC3E}">
        <p14:creationId xmlns:p14="http://schemas.microsoft.com/office/powerpoint/2010/main" val="81413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gas-generator cycle, also called </a:t>
            </a:r>
            <a:r>
              <a:rPr lang="en-IN" sz="1200" b="0" i="1" kern="1200" dirty="0" smtClean="0">
                <a:solidFill>
                  <a:schemeClr val="tx1"/>
                </a:solidFill>
                <a:effectLst/>
                <a:latin typeface="+mn-lt"/>
                <a:ea typeface="+mn-ea"/>
                <a:cs typeface="+mn-cs"/>
              </a:rPr>
              <a:t>open cycle</a:t>
            </a:r>
            <a:r>
              <a:rPr lang="en-IN" sz="1200" b="0" i="0" kern="1200" dirty="0" smtClean="0">
                <a:solidFill>
                  <a:schemeClr val="tx1"/>
                </a:solidFill>
                <a:effectLst/>
                <a:latin typeface="+mn-lt"/>
                <a:ea typeface="+mn-ea"/>
                <a:cs typeface="+mn-cs"/>
              </a:rPr>
              <a:t>, taps off a small amount of fuel and oxidizer from the main flow (typically 2 to 7 percent) to feed a burner called a gas generator. The hot gas from this generator passes through a turbine to generate power for the pumps that send propellants to the combustion chamber. The hot gas is then either dumped overboard or sent into the main nozzle downstream. Increasing the flow of propellants into the gas generator increases the speed of the turbine, which increases the flow of propellants into the main combustion chamber, and hence, the amount of thrust produced. The gas generator must burn propellants at a less-than-optimal mixture ratio to keep the temperature low for the turbine blades. Thus, the cycle is appropriate for moderate power requirements but not high-power systems, which would have to divert a large portion of the main flow to the less efficient gas-generator flow.</a:t>
            </a:r>
          </a:p>
          <a:p>
            <a:r>
              <a:rPr lang="en-IN" sz="1200" b="0" i="0" kern="1200" dirty="0" smtClean="0">
                <a:solidFill>
                  <a:schemeClr val="tx1"/>
                </a:solidFill>
                <a:effectLst/>
                <a:latin typeface="+mn-lt"/>
                <a:ea typeface="+mn-ea"/>
                <a:cs typeface="+mn-cs"/>
              </a:rPr>
              <a:t>As in most rocket engines, some of the propellant in a gas generator cycle is used to cool the nozzle and combustion chamber, increasing efficiency and allowing higher engine temperature.</a:t>
            </a:r>
          </a:p>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18</a:t>
            </a:fld>
            <a:endParaRPr lang="en-IN"/>
          </a:p>
        </p:txBody>
      </p:sp>
    </p:spTree>
    <p:extLst>
      <p:ext uri="{BB962C8B-B14F-4D97-AF65-F5344CB8AC3E}">
        <p14:creationId xmlns:p14="http://schemas.microsoft.com/office/powerpoint/2010/main" val="778412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 In a staged combustion cycle, also called </a:t>
            </a:r>
            <a:r>
              <a:rPr lang="en-IN" sz="1200" b="0" i="1" kern="1200" dirty="0" smtClean="0">
                <a:solidFill>
                  <a:schemeClr val="tx1"/>
                </a:solidFill>
                <a:effectLst/>
                <a:latin typeface="+mn-lt"/>
                <a:ea typeface="+mn-ea"/>
                <a:cs typeface="+mn-cs"/>
              </a:rPr>
              <a:t>closed cycle</a:t>
            </a:r>
            <a:r>
              <a:rPr lang="en-IN" sz="1200" b="0" i="0" kern="1200" dirty="0" smtClean="0">
                <a:solidFill>
                  <a:schemeClr val="tx1"/>
                </a:solidFill>
                <a:effectLst/>
                <a:latin typeface="+mn-lt"/>
                <a:ea typeface="+mn-ea"/>
                <a:cs typeface="+mn-cs"/>
              </a:rPr>
              <a:t>, the propellants are burned in stages. Like the gas-generator cycle, this cycle also has a burner, called a </a:t>
            </a:r>
            <a:r>
              <a:rPr lang="en-IN" sz="1200" b="0" i="0" kern="1200" dirty="0" err="1" smtClean="0">
                <a:solidFill>
                  <a:schemeClr val="tx1"/>
                </a:solidFill>
                <a:effectLst/>
                <a:latin typeface="+mn-lt"/>
                <a:ea typeface="+mn-ea"/>
                <a:cs typeface="+mn-cs"/>
              </a:rPr>
              <a:t>preburner</a:t>
            </a:r>
            <a:r>
              <a:rPr lang="en-IN" sz="1200" b="0" i="0" kern="1200" dirty="0" smtClean="0">
                <a:solidFill>
                  <a:schemeClr val="tx1"/>
                </a:solidFill>
                <a:effectLst/>
                <a:latin typeface="+mn-lt"/>
                <a:ea typeface="+mn-ea"/>
                <a:cs typeface="+mn-cs"/>
              </a:rPr>
              <a:t>, to generate gas for a turbine. The </a:t>
            </a:r>
            <a:r>
              <a:rPr lang="en-IN" sz="1200" b="0" i="0" kern="1200" dirty="0" err="1" smtClean="0">
                <a:solidFill>
                  <a:schemeClr val="tx1"/>
                </a:solidFill>
                <a:effectLst/>
                <a:latin typeface="+mn-lt"/>
                <a:ea typeface="+mn-ea"/>
                <a:cs typeface="+mn-cs"/>
              </a:rPr>
              <a:t>preburner</a:t>
            </a:r>
            <a:r>
              <a:rPr lang="en-IN" sz="1200" b="0" i="0" kern="1200" dirty="0" smtClean="0">
                <a:solidFill>
                  <a:schemeClr val="tx1"/>
                </a:solidFill>
                <a:effectLst/>
                <a:latin typeface="+mn-lt"/>
                <a:ea typeface="+mn-ea"/>
                <a:cs typeface="+mn-cs"/>
              </a:rPr>
              <a:t> taps off and burns a small amount of one propellant and a large amount of the other, producing an oxidizer-rich or fuel-rich hot gas mixture that is mostly unburned vaporized propellant. This hot gas is then passed through the turbine, injected into the main chamber, and burned again with the remaining propellants. The advantage over the gas-generator cycle is that all of the propellants are burned at the optimal mixture ratio in the main chamber and no flow is dumped overboard. The staged combustion cycle is often used for high-power applications. The higher the chamber pressure, the smaller and lighter the engine can be to produce the same thrust. Development cost for this cycle is higher because the high pressures complicate the development process. Further disadvantages are harsh turbine conditions, high temperature piping required to carry hot gases, and a very complicated feedback and control design.</a:t>
            </a:r>
          </a:p>
          <a:p>
            <a:r>
              <a:rPr lang="en-IN" sz="1200" b="0" i="0" kern="1200" dirty="0" smtClean="0">
                <a:solidFill>
                  <a:schemeClr val="tx1"/>
                </a:solidFill>
                <a:effectLst/>
                <a:latin typeface="+mn-lt"/>
                <a:ea typeface="+mn-ea"/>
                <a:cs typeface="+mn-cs"/>
              </a:rPr>
              <a:t>Staged combustion was invented by Soviet engineers and first appeared in 1960. In the West, the first laboratory staged combustion test engine was built in Germany in 1963.</a:t>
            </a:r>
          </a:p>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19</a:t>
            </a:fld>
            <a:endParaRPr lang="en-IN"/>
          </a:p>
        </p:txBody>
      </p:sp>
    </p:spTree>
    <p:extLst>
      <p:ext uri="{BB962C8B-B14F-4D97-AF65-F5344CB8AC3E}">
        <p14:creationId xmlns:p14="http://schemas.microsoft.com/office/powerpoint/2010/main" val="374961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expander cycle is similar to the staged combustion cycle but has no </a:t>
            </a:r>
            <a:r>
              <a:rPr lang="en-IN" sz="1200" b="0" i="0" kern="1200" dirty="0" err="1" smtClean="0">
                <a:solidFill>
                  <a:schemeClr val="tx1"/>
                </a:solidFill>
                <a:effectLst/>
                <a:latin typeface="+mn-lt"/>
                <a:ea typeface="+mn-ea"/>
                <a:cs typeface="+mn-cs"/>
              </a:rPr>
              <a:t>preburner</a:t>
            </a:r>
            <a:r>
              <a:rPr lang="en-IN" sz="1200" b="0" i="0" kern="1200" dirty="0" smtClean="0">
                <a:solidFill>
                  <a:schemeClr val="tx1"/>
                </a:solidFill>
                <a:effectLst/>
                <a:latin typeface="+mn-lt"/>
                <a:ea typeface="+mn-ea"/>
                <a:cs typeface="+mn-cs"/>
              </a:rPr>
              <a:t>. Heat in the cooling jacket of the main combustion chamber serves to vaporize the fuel. The fuel </a:t>
            </a:r>
            <a:r>
              <a:rPr lang="en-IN" sz="1200" b="0" i="0" kern="1200" dirty="0" err="1" smtClean="0">
                <a:solidFill>
                  <a:schemeClr val="tx1"/>
                </a:solidFill>
                <a:effectLst/>
                <a:latin typeface="+mn-lt"/>
                <a:ea typeface="+mn-ea"/>
                <a:cs typeface="+mn-cs"/>
              </a:rPr>
              <a:t>vapor</a:t>
            </a:r>
            <a:r>
              <a:rPr lang="en-IN" sz="1200" b="0" i="0" kern="1200" dirty="0" smtClean="0">
                <a:solidFill>
                  <a:schemeClr val="tx1"/>
                </a:solidFill>
                <a:effectLst/>
                <a:latin typeface="+mn-lt"/>
                <a:ea typeface="+mn-ea"/>
                <a:cs typeface="+mn-cs"/>
              </a:rPr>
              <a:t> is then passed through the turbine and injected into the main chamber to burn with the oxidizer. This cycle works with fuels such as hydrogen or methane, which have a low boiling point and can be vaporized easily. As with the staged combustion cycle, all of the propellants are burned at the optimal mixture ratio in the main chamber, and typically no flow is dumped overboard; however, the heat transfer to the fuel limits the power available to the turbine, making this cycle appropriate for small to midsize engines. A variation of the system is the open, or bleed, expander cycle, which uses only a portion of the fuel to drive the turbine. In this variation, the turbine exhaust is dumped overboard to ambient pressure to increase the turbine pressure ratio and power output. This can achieve higher chamber pressures than the closed expander cycle although at lower efficiency because of the overboard flow.</a:t>
            </a:r>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20</a:t>
            </a:fld>
            <a:endParaRPr lang="en-IN"/>
          </a:p>
        </p:txBody>
      </p:sp>
    </p:spTree>
    <p:extLst>
      <p:ext uri="{BB962C8B-B14F-4D97-AF65-F5344CB8AC3E}">
        <p14:creationId xmlns:p14="http://schemas.microsoft.com/office/powerpoint/2010/main" val="2865029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shows a combustion chamber with an opening, the nozzle, through which gas can escape. The pressure distribution within the chamber is asymmetric; that is, inside the chamber the pressure varies little, but near the nozzle it decreases somewhat. The force due to gas pressure on the bottom of the chamber is not compensated for from the outside. The resultant force </a:t>
            </a:r>
            <a:r>
              <a:rPr lang="en-IN" sz="1200" b="0" i="1" kern="1200" dirty="0" smtClean="0">
                <a:solidFill>
                  <a:schemeClr val="tx1"/>
                </a:solidFill>
                <a:effectLst/>
                <a:latin typeface="+mn-lt"/>
                <a:ea typeface="+mn-ea"/>
                <a:cs typeface="+mn-cs"/>
              </a:rPr>
              <a:t>F</a:t>
            </a:r>
            <a:r>
              <a:rPr lang="en-IN" sz="1200" b="0" i="0" kern="1200" dirty="0" smtClean="0">
                <a:solidFill>
                  <a:schemeClr val="tx1"/>
                </a:solidFill>
                <a:effectLst/>
                <a:latin typeface="+mn-lt"/>
                <a:ea typeface="+mn-ea"/>
                <a:cs typeface="+mn-cs"/>
              </a:rPr>
              <a:t> due to the internal and external pressure difference, the thrust, is opposite to the direction of the gas jet. It pushes the chamber upwards.</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1" kern="1200" dirty="0" smtClean="0">
                <a:solidFill>
                  <a:schemeClr val="tx1"/>
                </a:solidFill>
                <a:effectLst/>
                <a:latin typeface="+mn-lt"/>
                <a:ea typeface="+mn-ea"/>
                <a:cs typeface="+mn-cs"/>
              </a:rPr>
              <a:t>P</a:t>
            </a:r>
            <a:r>
              <a:rPr lang="en-IN" sz="1200" b="0" i="1" kern="1200" baseline="-25000" dirty="0" smtClean="0">
                <a:solidFill>
                  <a:schemeClr val="tx1"/>
                </a:solidFill>
                <a:effectLst/>
                <a:latin typeface="+mn-lt"/>
                <a:ea typeface="+mn-ea"/>
                <a:cs typeface="+mn-cs"/>
              </a:rPr>
              <a:t>c</a:t>
            </a:r>
            <a:r>
              <a:rPr lang="en-IN" sz="1200" b="0" i="0" kern="1200" dirty="0" smtClean="0">
                <a:solidFill>
                  <a:schemeClr val="tx1"/>
                </a:solidFill>
                <a:effectLst/>
                <a:latin typeface="+mn-lt"/>
                <a:ea typeface="+mn-ea"/>
                <a:cs typeface="+mn-cs"/>
              </a:rPr>
              <a:t> the pressure inside combustion chamber, </a:t>
            </a:r>
            <a:r>
              <a:rPr lang="en-IN" sz="1200" b="0" i="1" kern="1200" dirty="0" err="1" smtClean="0">
                <a:solidFill>
                  <a:schemeClr val="tx1"/>
                </a:solidFill>
                <a:effectLst/>
                <a:latin typeface="+mn-lt"/>
                <a:ea typeface="+mn-ea"/>
                <a:cs typeface="+mn-cs"/>
              </a:rPr>
              <a:t>P</a:t>
            </a:r>
            <a:r>
              <a:rPr lang="en-IN" sz="1200" b="0" i="1" kern="1200" baseline="-25000" dirty="0" err="1" smtClean="0">
                <a:solidFill>
                  <a:schemeClr val="tx1"/>
                </a:solidFill>
                <a:effectLst/>
                <a:latin typeface="+mn-lt"/>
                <a:ea typeface="+mn-ea"/>
                <a:cs typeface="+mn-cs"/>
              </a:rPr>
              <a:t>e</a:t>
            </a:r>
            <a:r>
              <a:rPr lang="en-IN" sz="1200" b="0" i="0" kern="1200" dirty="0" smtClean="0">
                <a:solidFill>
                  <a:schemeClr val="tx1"/>
                </a:solidFill>
                <a:effectLst/>
                <a:latin typeface="+mn-lt"/>
                <a:ea typeface="+mn-ea"/>
                <a:cs typeface="+mn-cs"/>
              </a:rPr>
              <a:t> the pressure of the exhaust gases and </a:t>
            </a:r>
            <a:r>
              <a:rPr lang="en-IN" sz="1200" b="0" i="1" kern="1200" dirty="0" err="1" smtClean="0">
                <a:solidFill>
                  <a:schemeClr val="tx1"/>
                </a:solidFill>
                <a:effectLst/>
                <a:latin typeface="+mn-lt"/>
                <a:ea typeface="+mn-ea"/>
                <a:cs typeface="+mn-cs"/>
              </a:rPr>
              <a:t>V</a:t>
            </a:r>
            <a:r>
              <a:rPr lang="en-IN" sz="1200" b="0" i="1" kern="1200" baseline="-25000" dirty="0" err="1" smtClean="0">
                <a:solidFill>
                  <a:schemeClr val="tx1"/>
                </a:solidFill>
                <a:effectLst/>
                <a:latin typeface="+mn-lt"/>
                <a:ea typeface="+mn-ea"/>
                <a:cs typeface="+mn-cs"/>
              </a:rPr>
              <a:t>e</a:t>
            </a:r>
            <a:r>
              <a:rPr lang="en-IN" sz="1200" b="0" i="0" kern="1200" dirty="0" smtClean="0">
                <a:solidFill>
                  <a:schemeClr val="tx1"/>
                </a:solidFill>
                <a:effectLst/>
                <a:latin typeface="+mn-lt"/>
                <a:ea typeface="+mn-ea"/>
                <a:cs typeface="+mn-cs"/>
              </a:rPr>
              <a:t> their ejection speed. At is area of junction, Pa is atmospheric pressure, </a:t>
            </a:r>
            <a:r>
              <a:rPr lang="en-IN" sz="1200" b="0" i="0" kern="1200" dirty="0" err="1" smtClean="0">
                <a:solidFill>
                  <a:schemeClr val="tx1"/>
                </a:solidFill>
                <a:effectLst/>
                <a:latin typeface="+mn-lt"/>
                <a:ea typeface="+mn-ea"/>
                <a:cs typeface="+mn-cs"/>
              </a:rPr>
              <a:t>Tc</a:t>
            </a:r>
            <a:r>
              <a:rPr lang="en-IN" sz="1200" b="0" i="0" kern="1200" dirty="0" smtClean="0">
                <a:solidFill>
                  <a:schemeClr val="tx1"/>
                </a:solidFill>
                <a:effectLst/>
                <a:latin typeface="+mn-lt"/>
                <a:ea typeface="+mn-ea"/>
                <a:cs typeface="+mn-cs"/>
              </a:rPr>
              <a:t> is thrust</a:t>
            </a:r>
            <a:r>
              <a:rPr lang="en-IN" sz="1200" b="0" i="0" kern="1200" baseline="0" dirty="0" smtClean="0">
                <a:solidFill>
                  <a:schemeClr val="tx1"/>
                </a:solidFill>
                <a:effectLst/>
                <a:latin typeface="+mn-lt"/>
                <a:ea typeface="+mn-ea"/>
                <a:cs typeface="+mn-cs"/>
              </a:rPr>
              <a:t> in combustion chamber</a:t>
            </a:r>
            <a:endParaRPr lang="en-IN" dirty="0" smtClean="0"/>
          </a:p>
          <a:p>
            <a:endParaRPr lang="en-IN"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EF485-E688-4219-86ED-1B8FCCEB85A5}" type="slidenum">
              <a:rPr lang="en-IN" smtClean="0"/>
              <a:t>21</a:t>
            </a:fld>
            <a:endParaRPr lang="en-IN"/>
          </a:p>
        </p:txBody>
      </p:sp>
    </p:spTree>
    <p:extLst>
      <p:ext uri="{BB962C8B-B14F-4D97-AF65-F5344CB8AC3E}">
        <p14:creationId xmlns:p14="http://schemas.microsoft.com/office/powerpoint/2010/main" val="909959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a:lnSpc>
                <a:spcPct val="150000"/>
              </a:lnSpc>
              <a:buClr>
                <a:schemeClr val="accent3"/>
              </a:buClr>
              <a:buFont typeface="Wingdings" pitchFamily="2" charset="2"/>
              <a:buChar char="Ø"/>
              <a:defRPr/>
            </a:pPr>
            <a:r>
              <a:rPr lang="en-US" sz="1200" dirty="0" smtClean="0">
                <a:cs typeface="Times New Roman" pitchFamily="18" charset="0"/>
              </a:rPr>
              <a:t>The United States was the first country to develop cryogenic rocket engines with RL-10 engines, registered its first successful flight in 1963 and is still used on the Atlas V rocket.  </a:t>
            </a:r>
          </a:p>
          <a:p>
            <a:pPr marL="274320" indent="-274320">
              <a:lnSpc>
                <a:spcPct val="150000"/>
              </a:lnSpc>
              <a:buClr>
                <a:schemeClr val="accent3"/>
              </a:buClr>
              <a:buFont typeface="Wingdings" pitchFamily="2" charset="2"/>
              <a:buChar char="Ø"/>
              <a:defRPr/>
            </a:pPr>
            <a:r>
              <a:rPr lang="en-US" sz="1200" dirty="0" smtClean="0">
                <a:cs typeface="Times New Roman" pitchFamily="18" charset="0"/>
              </a:rPr>
              <a:t>Then The Japanese LE-5 engine flew in 1977 ,French HM-7 in 1979 , Chinese YF-73 in 1984 .</a:t>
            </a:r>
          </a:p>
          <a:p>
            <a:pPr marL="274320" indent="-274320">
              <a:lnSpc>
                <a:spcPct val="150000"/>
              </a:lnSpc>
              <a:buClr>
                <a:schemeClr val="accent3"/>
              </a:buClr>
              <a:buFont typeface="Wingdings" pitchFamily="2" charset="2"/>
              <a:buChar char="Ø"/>
              <a:defRPr/>
            </a:pPr>
            <a:r>
              <a:rPr lang="en-US" sz="1200" dirty="0" smtClean="0">
                <a:cs typeface="Times New Roman" pitchFamily="18" charset="0"/>
              </a:rPr>
              <a:t>The Soviet Union, first country to put a satellite and later a human in space, successfully launched a rocket with a cryogenic engine only in 1987.</a:t>
            </a:r>
          </a:p>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4</a:t>
            </a:fld>
            <a:endParaRPr lang="en-IN"/>
          </a:p>
        </p:txBody>
      </p:sp>
    </p:spTree>
    <p:extLst>
      <p:ext uri="{BB962C8B-B14F-4D97-AF65-F5344CB8AC3E}">
        <p14:creationId xmlns:p14="http://schemas.microsoft.com/office/powerpoint/2010/main" val="3222081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22</a:t>
            </a:fld>
            <a:endParaRPr lang="en-IN"/>
          </a:p>
        </p:txBody>
      </p:sp>
    </p:spTree>
    <p:extLst>
      <p:ext uri="{BB962C8B-B14F-4D97-AF65-F5344CB8AC3E}">
        <p14:creationId xmlns:p14="http://schemas.microsoft.com/office/powerpoint/2010/main" val="738100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23</a:t>
            </a:fld>
            <a:endParaRPr lang="en-IN"/>
          </a:p>
        </p:txBody>
      </p:sp>
    </p:spTree>
    <p:extLst>
      <p:ext uri="{BB962C8B-B14F-4D97-AF65-F5344CB8AC3E}">
        <p14:creationId xmlns:p14="http://schemas.microsoft.com/office/powerpoint/2010/main" val="2003235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24</a:t>
            </a:fld>
            <a:endParaRPr lang="en-IN"/>
          </a:p>
        </p:txBody>
      </p:sp>
    </p:spTree>
    <p:extLst>
      <p:ext uri="{BB962C8B-B14F-4D97-AF65-F5344CB8AC3E}">
        <p14:creationId xmlns:p14="http://schemas.microsoft.com/office/powerpoint/2010/main" val="1866210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dirty="0" smtClean="0">
                <a:latin typeface="Times New Roman" pitchFamily="18" charset="0"/>
                <a:cs typeface="Times New Roman" pitchFamily="18" charset="0"/>
              </a:rPr>
              <a:t>The area of Cryogenics in Cryogenic Rocket Engines is a vast one. </a:t>
            </a:r>
          </a:p>
          <a:p>
            <a:pPr algn="just">
              <a:buFont typeface="Arial" pitchFamily="34" charset="0"/>
              <a:buChar char="•"/>
            </a:pPr>
            <a:endParaRPr lang="en-US" dirty="0" smtClean="0">
              <a:latin typeface="Times New Roman" pitchFamily="18" charset="0"/>
              <a:cs typeface="Times New Roman" pitchFamily="18" charset="0"/>
            </a:endParaRPr>
          </a:p>
          <a:p>
            <a:pPr algn="just">
              <a:buFont typeface="Arial" pitchFamily="34" charset="0"/>
              <a:buChar char="•"/>
            </a:pPr>
            <a:r>
              <a:rPr lang="en-US" dirty="0" smtClean="0">
                <a:latin typeface="Times New Roman" pitchFamily="18" charset="0"/>
                <a:cs typeface="Times New Roman" pitchFamily="18" charset="0"/>
              </a:rPr>
              <a:t>D</a:t>
            </a:r>
            <a:r>
              <a:rPr lang="en-US" sz="1200" dirty="0" smtClean="0">
                <a:latin typeface="Times New Roman" pitchFamily="18" charset="0"/>
                <a:cs typeface="Times New Roman" pitchFamily="18" charset="0"/>
              </a:rPr>
              <a:t>evelopments in the field of Rocket Engineering. </a:t>
            </a:r>
          </a:p>
          <a:p>
            <a:pPr algn="just">
              <a:buFont typeface="Arial" pitchFamily="34" charset="0"/>
              <a:buChar char="•"/>
            </a:pPr>
            <a:endParaRPr lang="en-US" sz="1200" dirty="0" smtClean="0">
              <a:latin typeface="Times New Roman" pitchFamily="18" charset="0"/>
              <a:cs typeface="Times New Roman" pitchFamily="18" charset="0"/>
            </a:endParaRPr>
          </a:p>
          <a:p>
            <a:pPr algn="just">
              <a:buFont typeface="Arial" pitchFamily="34" charset="0"/>
              <a:buChar char="•"/>
            </a:pPr>
            <a:r>
              <a:rPr lang="en-US" dirty="0" err="1" smtClean="0">
                <a:latin typeface="Times New Roman" pitchFamily="18" charset="0"/>
                <a:cs typeface="Times New Roman" pitchFamily="18" charset="0"/>
              </a:rPr>
              <a:t>C</a:t>
            </a:r>
            <a:r>
              <a:rPr lang="en-US" sz="1200" dirty="0" err="1" smtClean="0">
                <a:latin typeface="Times New Roman" pitchFamily="18" charset="0"/>
                <a:cs typeface="Times New Roman" pitchFamily="18" charset="0"/>
              </a:rPr>
              <a:t>ryo</a:t>
            </a:r>
            <a:r>
              <a:rPr lang="en-US" sz="1200" dirty="0" smtClean="0">
                <a:latin typeface="Times New Roman" pitchFamily="18" charset="0"/>
                <a:cs typeface="Times New Roman" pitchFamily="18" charset="0"/>
              </a:rPr>
              <a:t> propelled rocket engines are having a great demand in the field of space exploration. </a:t>
            </a:r>
          </a:p>
          <a:p>
            <a:pPr algn="just">
              <a:buFont typeface="Arial" pitchFamily="34" charset="0"/>
              <a:buChar char="•"/>
            </a:pPr>
            <a:endParaRPr lang="en-US" sz="1200" dirty="0" smtClean="0">
              <a:latin typeface="Times New Roman" pitchFamily="18" charset="0"/>
              <a:cs typeface="Times New Roman" pitchFamily="18" charset="0"/>
            </a:endParaRPr>
          </a:p>
          <a:p>
            <a:pPr algn="just">
              <a:buFont typeface="Arial" pitchFamily="34" charset="0"/>
              <a:buChar char="•"/>
            </a:pPr>
            <a:r>
              <a:rPr lang="en-US" sz="1200" dirty="0" smtClean="0">
                <a:latin typeface="Times New Roman" pitchFamily="18" charset="0"/>
                <a:cs typeface="Times New Roman" pitchFamily="18" charset="0"/>
              </a:rPr>
              <a:t>Due to the high specific impulse obtained during the ignition of fuels they are of much demand.</a:t>
            </a:r>
          </a:p>
          <a:p>
            <a:endParaRPr lang="en-US" dirty="0" smtClean="0"/>
          </a:p>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25</a:t>
            </a:fld>
            <a:endParaRPr lang="en-IN"/>
          </a:p>
        </p:txBody>
      </p:sp>
    </p:spTree>
    <p:extLst>
      <p:ext uri="{BB962C8B-B14F-4D97-AF65-F5344CB8AC3E}">
        <p14:creationId xmlns:p14="http://schemas.microsoft.com/office/powerpoint/2010/main" val="2610056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At present, ISRO's PSLV launchers are used to propel satellites up to two tonnes. The GSLV Mark-III will carry four tonnes, and once the technology is perfected, the new launchers would be able to ferry up to 20 tonnes.</a:t>
            </a:r>
          </a:p>
          <a:p>
            <a:r>
              <a:rPr lang="en-IN" dirty="0" smtClean="0"/>
              <a:t>20 year wait.. Spy interference</a:t>
            </a:r>
          </a:p>
          <a:p>
            <a:r>
              <a:rPr lang="en-IN" dirty="0" err="1" smtClean="0"/>
              <a:t>Noone</a:t>
            </a:r>
            <a:r>
              <a:rPr lang="en-IN" dirty="0" smtClean="0"/>
              <a:t> sharing technology</a:t>
            </a:r>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5</a:t>
            </a:fld>
            <a:endParaRPr lang="en-IN"/>
          </a:p>
        </p:txBody>
      </p:sp>
    </p:spTree>
    <p:extLst>
      <p:ext uri="{BB962C8B-B14F-4D97-AF65-F5344CB8AC3E}">
        <p14:creationId xmlns:p14="http://schemas.microsoft.com/office/powerpoint/2010/main" val="2244414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6</a:t>
            </a:fld>
            <a:endParaRPr lang="en-IN"/>
          </a:p>
        </p:txBody>
      </p:sp>
    </p:spTree>
    <p:extLst>
      <p:ext uri="{BB962C8B-B14F-4D97-AF65-F5344CB8AC3E}">
        <p14:creationId xmlns:p14="http://schemas.microsoft.com/office/powerpoint/2010/main" val="92802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7</a:t>
            </a:fld>
            <a:endParaRPr lang="en-IN"/>
          </a:p>
        </p:txBody>
      </p:sp>
    </p:spTree>
    <p:extLst>
      <p:ext uri="{BB962C8B-B14F-4D97-AF65-F5344CB8AC3E}">
        <p14:creationId xmlns:p14="http://schemas.microsoft.com/office/powerpoint/2010/main" val="428029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8</a:t>
            </a:fld>
            <a:endParaRPr lang="en-IN"/>
          </a:p>
        </p:txBody>
      </p:sp>
    </p:spTree>
    <p:extLst>
      <p:ext uri="{BB962C8B-B14F-4D97-AF65-F5344CB8AC3E}">
        <p14:creationId xmlns:p14="http://schemas.microsoft.com/office/powerpoint/2010/main" val="335498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9</a:t>
            </a:fld>
            <a:endParaRPr lang="en-IN"/>
          </a:p>
        </p:txBody>
      </p:sp>
    </p:spTree>
    <p:extLst>
      <p:ext uri="{BB962C8B-B14F-4D97-AF65-F5344CB8AC3E}">
        <p14:creationId xmlns:p14="http://schemas.microsoft.com/office/powerpoint/2010/main" val="3821940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m is the rate of the ejected mass flow, </a:t>
            </a:r>
            <a:r>
              <a:rPr lang="en-IN" sz="1200" b="0" i="1" kern="1200" dirty="0" smtClean="0">
                <a:solidFill>
                  <a:schemeClr val="tx1"/>
                </a:solidFill>
                <a:effectLst/>
                <a:latin typeface="+mn-lt"/>
                <a:ea typeface="+mn-ea"/>
                <a:cs typeface="+mn-cs"/>
              </a:rPr>
              <a:t>P</a:t>
            </a:r>
            <a:r>
              <a:rPr lang="en-IN" sz="1200" b="0" i="1" kern="1200" baseline="-25000" dirty="0" smtClean="0">
                <a:solidFill>
                  <a:schemeClr val="tx1"/>
                </a:solidFill>
                <a:effectLst/>
                <a:latin typeface="+mn-lt"/>
                <a:ea typeface="+mn-ea"/>
                <a:cs typeface="+mn-cs"/>
              </a:rPr>
              <a:t>0</a:t>
            </a:r>
            <a:r>
              <a:rPr lang="en-IN" sz="1200" b="0" i="0" kern="1200" dirty="0" smtClean="0">
                <a:solidFill>
                  <a:schemeClr val="tx1"/>
                </a:solidFill>
                <a:effectLst/>
                <a:latin typeface="+mn-lt"/>
                <a:ea typeface="+mn-ea"/>
                <a:cs typeface="+mn-cs"/>
              </a:rPr>
              <a:t> the pressure of the ambient atmosphere, </a:t>
            </a:r>
            <a:r>
              <a:rPr lang="en-IN" sz="1200" b="0" i="1" kern="1200" dirty="0" err="1" smtClean="0">
                <a:solidFill>
                  <a:schemeClr val="tx1"/>
                </a:solidFill>
                <a:effectLst/>
                <a:latin typeface="+mn-lt"/>
                <a:ea typeface="+mn-ea"/>
                <a:cs typeface="+mn-cs"/>
              </a:rPr>
              <a:t>P</a:t>
            </a:r>
            <a:r>
              <a:rPr lang="en-IN" sz="1200" b="0" i="1" kern="1200" baseline="-25000" dirty="0" err="1" smtClean="0">
                <a:solidFill>
                  <a:schemeClr val="tx1"/>
                </a:solidFill>
                <a:effectLst/>
                <a:latin typeface="+mn-lt"/>
                <a:ea typeface="+mn-ea"/>
                <a:cs typeface="+mn-cs"/>
              </a:rPr>
              <a:t>e</a:t>
            </a:r>
            <a:r>
              <a:rPr lang="en-IN" sz="1200" b="0" i="0" kern="1200" dirty="0" smtClean="0">
                <a:solidFill>
                  <a:schemeClr val="tx1"/>
                </a:solidFill>
                <a:effectLst/>
                <a:latin typeface="+mn-lt"/>
                <a:ea typeface="+mn-ea"/>
                <a:cs typeface="+mn-cs"/>
              </a:rPr>
              <a:t> the pressure of the exhaust gases and </a:t>
            </a:r>
            <a:r>
              <a:rPr lang="en-IN" sz="1200" b="0" i="1" kern="1200" dirty="0" err="1" smtClean="0">
                <a:solidFill>
                  <a:schemeClr val="tx1"/>
                </a:solidFill>
                <a:effectLst/>
                <a:latin typeface="+mn-lt"/>
                <a:ea typeface="+mn-ea"/>
                <a:cs typeface="+mn-cs"/>
              </a:rPr>
              <a:t>V</a:t>
            </a:r>
            <a:r>
              <a:rPr lang="en-IN" sz="1200" b="0" i="1" kern="1200" baseline="-25000" dirty="0" err="1" smtClean="0">
                <a:solidFill>
                  <a:schemeClr val="tx1"/>
                </a:solidFill>
                <a:effectLst/>
                <a:latin typeface="+mn-lt"/>
                <a:ea typeface="+mn-ea"/>
                <a:cs typeface="+mn-cs"/>
              </a:rPr>
              <a:t>e</a:t>
            </a:r>
            <a:r>
              <a:rPr lang="en-IN" sz="1200" b="0" i="0" kern="1200" dirty="0" smtClean="0">
                <a:solidFill>
                  <a:schemeClr val="tx1"/>
                </a:solidFill>
                <a:effectLst/>
                <a:latin typeface="+mn-lt"/>
                <a:ea typeface="+mn-ea"/>
                <a:cs typeface="+mn-cs"/>
              </a:rPr>
              <a:t> their ejection speed. Thrust is specified either at sea level or in a vacuum.</a:t>
            </a:r>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10</a:t>
            </a:fld>
            <a:endParaRPr lang="en-IN"/>
          </a:p>
        </p:txBody>
      </p:sp>
    </p:spTree>
    <p:extLst>
      <p:ext uri="{BB962C8B-B14F-4D97-AF65-F5344CB8AC3E}">
        <p14:creationId xmlns:p14="http://schemas.microsoft.com/office/powerpoint/2010/main" val="231860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7EF485-E688-4219-86ED-1B8FCCEB85A5}" type="slidenum">
              <a:rPr lang="en-IN" smtClean="0"/>
              <a:t>11</a:t>
            </a:fld>
            <a:endParaRPr lang="en-IN"/>
          </a:p>
        </p:txBody>
      </p:sp>
    </p:spTree>
    <p:extLst>
      <p:ext uri="{BB962C8B-B14F-4D97-AF65-F5344CB8AC3E}">
        <p14:creationId xmlns:p14="http://schemas.microsoft.com/office/powerpoint/2010/main" val="2282876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BC17233-8100-473E-8161-A7101A1EFCA6}" type="datetimeFigureOut">
              <a:rPr lang="en-IN" smtClean="0"/>
              <a:t>05-10-2014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415514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BC17233-8100-473E-8161-A7101A1EFCA6}" type="datetimeFigureOut">
              <a:rPr lang="en-IN" smtClean="0"/>
              <a:t>05-10-2014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4150855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BC17233-8100-473E-8161-A7101A1EFCA6}" type="datetimeFigureOut">
              <a:rPr lang="en-IN" smtClean="0"/>
              <a:t>05-10-2014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861590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BC17233-8100-473E-8161-A7101A1EFCA6}" type="datetimeFigureOut">
              <a:rPr lang="en-IN" smtClean="0"/>
              <a:t>05-10-2014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3309553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C17233-8100-473E-8161-A7101A1EFCA6}" type="datetimeFigureOut">
              <a:rPr lang="en-IN" smtClean="0"/>
              <a:t>05-10-2014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1972904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BC17233-8100-473E-8161-A7101A1EFCA6}" type="datetimeFigureOut">
              <a:rPr lang="en-IN" smtClean="0"/>
              <a:t>05-10-2014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2469229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BC17233-8100-473E-8161-A7101A1EFCA6}" type="datetimeFigureOut">
              <a:rPr lang="en-IN" smtClean="0"/>
              <a:t>05-10-2014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328630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BC17233-8100-473E-8161-A7101A1EFCA6}" type="datetimeFigureOut">
              <a:rPr lang="en-IN" smtClean="0"/>
              <a:t>05-10-2014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244432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C17233-8100-473E-8161-A7101A1EFCA6}" type="datetimeFigureOut">
              <a:rPr lang="en-IN" smtClean="0"/>
              <a:t>05-10-2014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3043417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C17233-8100-473E-8161-A7101A1EFCA6}" type="datetimeFigureOut">
              <a:rPr lang="en-IN" smtClean="0"/>
              <a:t>05-10-2014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1102617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C17233-8100-473E-8161-A7101A1EFCA6}" type="datetimeFigureOut">
              <a:rPr lang="en-IN" smtClean="0"/>
              <a:t>05-10-2014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7CF508-E3D1-498B-B984-55877CECBF00}" type="slidenum">
              <a:rPr lang="en-IN" smtClean="0"/>
              <a:t>‹#›</a:t>
            </a:fld>
            <a:endParaRPr lang="en-IN"/>
          </a:p>
        </p:txBody>
      </p:sp>
    </p:spTree>
    <p:extLst>
      <p:ext uri="{BB962C8B-B14F-4D97-AF65-F5344CB8AC3E}">
        <p14:creationId xmlns:p14="http://schemas.microsoft.com/office/powerpoint/2010/main" val="525200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C17233-8100-473E-8161-A7101A1EFCA6}" type="datetimeFigureOut">
              <a:rPr lang="en-IN" smtClean="0"/>
              <a:t>05-10-2014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7CF508-E3D1-498B-B984-55877CECBF00}" type="slidenum">
              <a:rPr lang="en-IN" smtClean="0"/>
              <a:t>‹#›</a:t>
            </a:fld>
            <a:endParaRPr lang="en-IN"/>
          </a:p>
        </p:txBody>
      </p:sp>
    </p:spTree>
    <p:extLst>
      <p:ext uri="{BB962C8B-B14F-4D97-AF65-F5344CB8AC3E}">
        <p14:creationId xmlns:p14="http://schemas.microsoft.com/office/powerpoint/2010/main" val="691019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gif"/><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gif"/><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gif"/><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gif"/><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GIF"/><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GIF"/><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gif"/><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gif"/><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gif"/><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gif"/><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png"/><Relationship Id="rId7" Type="http://schemas.openxmlformats.org/officeDocument/2006/relationships/diagramQuickStyle" Target="../diagrams/quickStyle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microsoft.com/office/2007/relationships/hdphoto" Target="../media/hdphoto7.wdp"/><Relationship Id="rId9" Type="http://schemas.microsoft.com/office/2007/relationships/diagramDrawing" Target="../diagrams/drawing6.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0.png"/><Relationship Id="rId7" Type="http://schemas.openxmlformats.org/officeDocument/2006/relationships/diagramQuickStyle" Target="../diagrams/quickStyle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microsoft.com/office/2007/relationships/hdphoto" Target="../media/hdphoto8.wdp"/><Relationship Id="rId9" Type="http://schemas.microsoft.com/office/2007/relationships/diagramDrawing" Target="../diagrams/drawing7.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44.png"/><Relationship Id="rId7" Type="http://schemas.openxmlformats.org/officeDocument/2006/relationships/diagramQuickStyle" Target="../diagrams/quickStyle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microsoft.com/office/2007/relationships/hdphoto" Target="../media/hdphoto9.wdp"/><Relationship Id="rId9" Type="http://schemas.microsoft.com/office/2007/relationships/diagramDrawing" Target="../diagrams/drawing8.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0.png"/><Relationship Id="rId7" Type="http://schemas.openxmlformats.org/officeDocument/2006/relationships/diagramQuickStyle" Target="../diagrams/quickStyle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3.wdp"/><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png"/><Relationship Id="rId7" Type="http://schemas.openxmlformats.org/officeDocument/2006/relationships/diagramQuickStyle" Target="../diagrams/quickStyl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4.wdp"/><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8.png"/><Relationship Id="rId7" Type="http://schemas.openxmlformats.org/officeDocument/2006/relationships/diagramQuickStyle" Target="../diagrams/quickStyle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5.wdp"/><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9.png"/><Relationship Id="rId7" Type="http://schemas.openxmlformats.org/officeDocument/2006/relationships/diagramQuickStyle" Target="../diagrams/quickStyl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0.jpeg"/><Relationship Id="rId4" Type="http://schemas.microsoft.com/office/2007/relationships/hdphoto" Target="../media/hdphoto6.wdp"/><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gif"/><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gif"/><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ak28Tg9cwVg/TImaF6fVVwI/AAAAAAAAADc/3cRHCc0zbHM/s1600/1st+cryo+engine.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2" y="0"/>
            <a:ext cx="12206065" cy="6858000"/>
          </a:xfrm>
          <a:prstGeom prst="rect">
            <a:avLst/>
          </a:prstGeom>
          <a:noFill/>
          <a:effectLst>
            <a:outerShdw dist="50800" dir="5400000" algn="ctr" rotWithShape="0">
              <a:schemeClr val="tx1"/>
            </a:outerShdw>
          </a:effectLst>
        </p:spPr>
      </p:pic>
      <p:sp>
        <p:nvSpPr>
          <p:cNvPr id="4" name="TextBox 3"/>
          <p:cNvSpPr txBox="1"/>
          <p:nvPr/>
        </p:nvSpPr>
        <p:spPr>
          <a:xfrm>
            <a:off x="1495867" y="2419638"/>
            <a:ext cx="9172136" cy="830997"/>
          </a:xfrm>
          <a:prstGeom prst="rect">
            <a:avLst/>
          </a:prstGeom>
          <a:noFill/>
        </p:spPr>
        <p:txBody>
          <a:bodyPr wrap="square" rtlCol="0">
            <a:spAutoFit/>
          </a:bodyPr>
          <a:lstStyle/>
          <a:p>
            <a:pPr algn="ctr"/>
            <a:r>
              <a:rPr lang="en-IN" sz="4800" b="1" spc="50" dirty="0" smtClean="0">
                <a:ln w="0"/>
                <a:solidFill>
                  <a:schemeClr val="bg2"/>
                </a:solidFill>
                <a:effectLst>
                  <a:innerShdw blurRad="63500" dist="50800" dir="13500000">
                    <a:srgbClr val="000000">
                      <a:alpha val="50000"/>
                    </a:srgbClr>
                  </a:innerShdw>
                </a:effectLst>
              </a:rPr>
              <a:t>CRYOGENIC ENGINES</a:t>
            </a:r>
            <a:endParaRPr lang="en-IN" sz="4800" b="1" spc="50" dirty="0">
              <a:ln w="0"/>
              <a:solidFill>
                <a:schemeClr val="bg2"/>
              </a:solidFill>
              <a:effectLst>
                <a:innerShdw blurRad="63500" dist="50800" dir="13500000">
                  <a:srgbClr val="000000">
                    <a:alpha val="50000"/>
                  </a:srgbClr>
                </a:innerShdw>
              </a:effectLst>
            </a:endParaRPr>
          </a:p>
        </p:txBody>
      </p:sp>
      <p:sp>
        <p:nvSpPr>
          <p:cNvPr id="5" name="TextBox 4"/>
          <p:cNvSpPr txBox="1"/>
          <p:nvPr/>
        </p:nvSpPr>
        <p:spPr>
          <a:xfrm>
            <a:off x="8792308" y="5190981"/>
            <a:ext cx="3094895" cy="1631216"/>
          </a:xfrm>
          <a:prstGeom prst="rect">
            <a:avLst/>
          </a:prstGeom>
          <a:noFill/>
        </p:spPr>
        <p:txBody>
          <a:bodyPr wrap="square" rtlCol="0">
            <a:spAutoFit/>
          </a:bodyPr>
          <a:lstStyle/>
          <a:p>
            <a:r>
              <a:rPr lang="en-IN" sz="2000" dirty="0" smtClean="0">
                <a:solidFill>
                  <a:schemeClr val="bg1"/>
                </a:solidFill>
              </a:rPr>
              <a:t>T.V.VIGNESH</a:t>
            </a:r>
          </a:p>
          <a:p>
            <a:r>
              <a:rPr lang="en-IN" sz="2000" dirty="0" smtClean="0">
                <a:solidFill>
                  <a:schemeClr val="bg1"/>
                </a:solidFill>
              </a:rPr>
              <a:t>VII Semester, Section A,</a:t>
            </a:r>
          </a:p>
          <a:p>
            <a:r>
              <a:rPr lang="en-IN" sz="2000" dirty="0" smtClean="0">
                <a:solidFill>
                  <a:schemeClr val="bg1"/>
                </a:solidFill>
              </a:rPr>
              <a:t>B.E. Electrical &amp; Electronics</a:t>
            </a:r>
          </a:p>
          <a:p>
            <a:r>
              <a:rPr lang="en-IN" sz="2000" dirty="0" smtClean="0">
                <a:solidFill>
                  <a:schemeClr val="bg1"/>
                </a:solidFill>
              </a:rPr>
              <a:t>Reg.100906133</a:t>
            </a:r>
          </a:p>
          <a:p>
            <a:r>
              <a:rPr lang="en-IN" sz="2000" dirty="0" smtClean="0">
                <a:solidFill>
                  <a:schemeClr val="bg1"/>
                </a:solidFill>
              </a:rPr>
              <a:t>Roll. 69</a:t>
            </a:r>
            <a:endParaRPr lang="en-IN" sz="2000" dirty="0">
              <a:solidFill>
                <a:schemeClr val="bg1"/>
              </a:solidFill>
            </a:endParaRPr>
          </a:p>
        </p:txBody>
      </p:sp>
    </p:spTree>
    <p:extLst>
      <p:ext uri="{BB962C8B-B14F-4D97-AF65-F5344CB8AC3E}">
        <p14:creationId xmlns:p14="http://schemas.microsoft.com/office/powerpoint/2010/main" val="22625017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anoriantech.com/v2/wp-content/uploads/2013/09/cryogenic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5241"/>
            <a:ext cx="12192000" cy="8004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57206" y="140400"/>
            <a:ext cx="592861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PRINCIPLE &amp; WORKING</a:t>
            </a:r>
            <a:endParaRPr lang="en-IN" dirty="0">
              <a:ln w="0">
                <a:solidFill>
                  <a:schemeClr val="tx1"/>
                </a:solidFill>
              </a:ln>
            </a:endParaRPr>
          </a:p>
        </p:txBody>
      </p:sp>
      <p:pic>
        <p:nvPicPr>
          <p:cNvPr id="1030" name="Picture 6" descr="Computer drawing of a rocket nozzle with the equation&#10; for thrust. Thrust equals the exit mass flow rate times exit velocity&#10; plus exit pressure minus free stream pressure times nozzle are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71398"/>
            <a:ext cx="12191999" cy="6099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380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anoriantech.com/v2/wp-content/uploads/2013/09/cryogenic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5241"/>
            <a:ext cx="12192000" cy="8004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57206" y="140400"/>
            <a:ext cx="592861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PRINCIPLE &amp; WORKING</a:t>
            </a:r>
            <a:endParaRPr lang="en-IN" dirty="0">
              <a:ln w="0">
                <a:solidFill>
                  <a:schemeClr val="tx1"/>
                </a:solidFill>
              </a:ln>
            </a:endParaRPr>
          </a:p>
        </p:txBody>
      </p:sp>
      <p:pic>
        <p:nvPicPr>
          <p:cNvPr id="2" name="Picture 2" descr="Picture of the Saturn 1B rocket and a nozzle te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71397"/>
            <a:ext cx="12191999" cy="606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71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anoriantech.com/v2/wp-content/uploads/2013/09/cryogenic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5241"/>
            <a:ext cx="12192000" cy="8004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57206" y="140400"/>
            <a:ext cx="592861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PRINCIPLE &amp; WORKING</a:t>
            </a:r>
            <a:endParaRPr lang="en-IN" dirty="0">
              <a:ln w="0">
                <a:solidFill>
                  <a:schemeClr val="tx1"/>
                </a:solidFill>
              </a:ln>
            </a:endParaRPr>
          </a:p>
        </p:txBody>
      </p:sp>
      <p:pic>
        <p:nvPicPr>
          <p:cNvPr id="10242" name="Picture 2" descr="A graphic showing the process of combustion; fuel plus oxygen plus&#10; a source of heat combine to produce exhaust plus more he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71398"/>
            <a:ext cx="12191999" cy="598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4068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anoriantech.com/v2/wp-content/uploads/2013/09/cryogenic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5241"/>
            <a:ext cx="12192000" cy="8004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57206" y="140400"/>
            <a:ext cx="592861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PRINCIPLE &amp; WORKING</a:t>
            </a:r>
            <a:endParaRPr lang="en-IN" dirty="0">
              <a:ln w="0">
                <a:solidFill>
                  <a:schemeClr val="tx1"/>
                </a:solidFill>
              </a:ln>
            </a:endParaRPr>
          </a:p>
        </p:txBody>
      </p:sp>
      <p:pic>
        <p:nvPicPr>
          <p:cNvPr id="7170" name="Picture 2" descr="Computer drawing of a rocket showing the aerodynamic for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71397"/>
            <a:ext cx="12191999" cy="613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407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anoriantech.com/v2/wp-content/uploads/2013/09/cryogenic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5241"/>
            <a:ext cx="12192000" cy="8004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023" y="140400"/>
            <a:ext cx="12391085"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CLASSIFICATION OF SPACE PROPULSION SYSTEMS</a:t>
            </a:r>
            <a:endParaRPr lang="en-IN" dirty="0">
              <a:ln w="0">
                <a:solidFill>
                  <a:schemeClr val="tx1"/>
                </a:solidFill>
              </a:ln>
            </a:endParaRPr>
          </a:p>
        </p:txBody>
      </p:sp>
      <p:pic>
        <p:nvPicPr>
          <p:cNvPr id="6" name="Picture 5"/>
          <p:cNvPicPr>
            <a:picLocks noChangeAspect="1" noChangeArrowheads="1"/>
          </p:cNvPicPr>
          <p:nvPr/>
        </p:nvPicPr>
        <p:blipFill>
          <a:blip r:embed="rId5"/>
          <a:srcRect/>
          <a:stretch>
            <a:fillRect/>
          </a:stretch>
        </p:blipFill>
        <p:spPr bwMode="auto">
          <a:xfrm>
            <a:off x="0" y="1127038"/>
            <a:ext cx="12192000" cy="5730962"/>
          </a:xfrm>
          <a:prstGeom prst="rect">
            <a:avLst/>
          </a:prstGeom>
          <a:noFill/>
          <a:ln w="9525">
            <a:noFill/>
            <a:miter lim="800000"/>
            <a:headEnd/>
            <a:tailEnd/>
          </a:ln>
          <a:effectLst/>
        </p:spPr>
      </p:pic>
    </p:spTree>
    <p:extLst>
      <p:ext uri="{BB962C8B-B14F-4D97-AF65-F5344CB8AC3E}">
        <p14:creationId xmlns:p14="http://schemas.microsoft.com/office/powerpoint/2010/main" val="9808060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empowernetwork.com/user_images/post/2013/07/01/8/5d/0275/540_293_resize_20130701_85d02754c8b75b4869eaea1320cb00a2_jpg.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56067" y="140400"/>
            <a:ext cx="473091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CRYOGENIC FUELS</a:t>
            </a:r>
            <a:endParaRPr lang="en-IN" dirty="0">
              <a:ln w="0">
                <a:solidFill>
                  <a:schemeClr val="tx1"/>
                </a:solidFill>
              </a:ln>
            </a:endParaRPr>
          </a:p>
        </p:txBody>
      </p:sp>
      <p:sp>
        <p:nvSpPr>
          <p:cNvPr id="2" name="TextBox 1"/>
          <p:cNvSpPr txBox="1"/>
          <p:nvPr/>
        </p:nvSpPr>
        <p:spPr>
          <a:xfrm>
            <a:off x="320040" y="1143000"/>
            <a:ext cx="11551920" cy="5262979"/>
          </a:xfrm>
          <a:prstGeom prst="rect">
            <a:avLst/>
          </a:prstGeom>
          <a:noFill/>
        </p:spPr>
        <p:txBody>
          <a:bodyPr wrap="square" rtlCol="0">
            <a:spAutoFit/>
          </a:bodyPr>
          <a:lstStyle/>
          <a:p>
            <a:pPr marL="342900" indent="-342900">
              <a:buBlip>
                <a:blip r:embed="rId5"/>
              </a:buBlip>
            </a:pPr>
            <a:r>
              <a:rPr lang="en-IN" sz="2400" dirty="0">
                <a:solidFill>
                  <a:schemeClr val="bg1"/>
                </a:solidFill>
                <a:cs typeface="Times New Roman" pitchFamily="18" charset="0"/>
              </a:rPr>
              <a:t>Cryogenic propellant -  the fuel and the oxidizer</a:t>
            </a:r>
          </a:p>
          <a:p>
            <a:pPr marL="342900" indent="-342900">
              <a:buBlip>
                <a:blip r:embed="rId5"/>
              </a:buBlip>
            </a:pPr>
            <a:endParaRPr lang="en-IN" sz="2400" dirty="0">
              <a:solidFill>
                <a:schemeClr val="bg1"/>
              </a:solidFill>
              <a:cs typeface="Times New Roman" pitchFamily="18" charset="0"/>
            </a:endParaRPr>
          </a:p>
          <a:p>
            <a:pPr marL="342900" indent="-342900">
              <a:buBlip>
                <a:blip r:embed="rId5"/>
              </a:buBlip>
            </a:pPr>
            <a:r>
              <a:rPr lang="en-IN" sz="2400" dirty="0" smtClean="0">
                <a:solidFill>
                  <a:schemeClr val="bg1"/>
                </a:solidFill>
                <a:cs typeface="Times New Roman" pitchFamily="18" charset="0"/>
              </a:rPr>
              <a:t>Super </a:t>
            </a:r>
            <a:r>
              <a:rPr lang="en-IN" sz="2400" dirty="0">
                <a:solidFill>
                  <a:schemeClr val="bg1"/>
                </a:solidFill>
                <a:cs typeface="Times New Roman" pitchFamily="18" charset="0"/>
              </a:rPr>
              <a:t>cooled gases -temperature lower than the freezing point.</a:t>
            </a:r>
          </a:p>
          <a:p>
            <a:pPr marL="342900" indent="-342900">
              <a:buBlip>
                <a:blip r:embed="rId5"/>
              </a:buBlip>
            </a:pPr>
            <a:endParaRPr lang="en-IN" sz="2400" dirty="0">
              <a:solidFill>
                <a:schemeClr val="bg1"/>
              </a:solidFill>
              <a:cs typeface="Times New Roman" pitchFamily="18" charset="0"/>
            </a:endParaRPr>
          </a:p>
          <a:p>
            <a:pPr marL="342900" indent="-342900">
              <a:buBlip>
                <a:blip r:embed="rId5"/>
              </a:buBlip>
            </a:pPr>
            <a:r>
              <a:rPr lang="en-IN" sz="2400" dirty="0">
                <a:solidFill>
                  <a:schemeClr val="bg1"/>
                </a:solidFill>
                <a:cs typeface="Times New Roman" pitchFamily="18" charset="0"/>
              </a:rPr>
              <a:t>To store them is difficult task</a:t>
            </a:r>
          </a:p>
          <a:p>
            <a:pPr marL="342900" indent="-342900">
              <a:buBlip>
                <a:blip r:embed="rId5"/>
              </a:buBlip>
            </a:pPr>
            <a:endParaRPr lang="en-IN" sz="2400" dirty="0">
              <a:solidFill>
                <a:schemeClr val="bg1"/>
              </a:solidFill>
              <a:cs typeface="Times New Roman" pitchFamily="18" charset="0"/>
            </a:endParaRPr>
          </a:p>
          <a:p>
            <a:pPr marL="342900" indent="-342900">
              <a:buBlip>
                <a:blip r:embed="rId5"/>
              </a:buBlip>
            </a:pPr>
            <a:r>
              <a:rPr lang="en-IN" sz="2400" dirty="0" smtClean="0">
                <a:solidFill>
                  <a:schemeClr val="bg1"/>
                </a:solidFill>
                <a:cs typeface="Times New Roman" pitchFamily="18" charset="0"/>
              </a:rPr>
              <a:t>Cooling </a:t>
            </a:r>
            <a:r>
              <a:rPr lang="en-IN" sz="2400" dirty="0">
                <a:solidFill>
                  <a:schemeClr val="bg1"/>
                </a:solidFill>
                <a:cs typeface="Times New Roman" pitchFamily="18" charset="0"/>
              </a:rPr>
              <a:t>and compressing them into liquids, we can vastly increase their density and make it possible to store them in large quantities in smaller tanks.</a:t>
            </a:r>
          </a:p>
          <a:p>
            <a:pPr marL="342900" indent="-342900">
              <a:buBlip>
                <a:blip r:embed="rId5"/>
              </a:buBlip>
            </a:pPr>
            <a:endParaRPr lang="en-IN" sz="2400" dirty="0">
              <a:solidFill>
                <a:schemeClr val="bg1"/>
              </a:solidFill>
              <a:cs typeface="Times New Roman" pitchFamily="18" charset="0"/>
            </a:endParaRPr>
          </a:p>
          <a:p>
            <a:pPr marL="342900" indent="-342900">
              <a:buBlip>
                <a:blip r:embed="rId5"/>
              </a:buBlip>
            </a:pPr>
            <a:r>
              <a:rPr lang="en-IN" sz="2400" dirty="0">
                <a:solidFill>
                  <a:schemeClr val="bg1"/>
                </a:solidFill>
                <a:cs typeface="Times New Roman" pitchFamily="18" charset="0"/>
              </a:rPr>
              <a:t>Nitrogen, hydrogen, oxygen, helium argon, neon, </a:t>
            </a:r>
            <a:r>
              <a:rPr lang="en-IN" sz="2400" dirty="0" err="1">
                <a:solidFill>
                  <a:schemeClr val="bg1"/>
                </a:solidFill>
                <a:cs typeface="Times New Roman" pitchFamily="18" charset="0"/>
              </a:rPr>
              <a:t>etc</a:t>
            </a:r>
            <a:r>
              <a:rPr lang="en-IN" sz="2400" dirty="0">
                <a:solidFill>
                  <a:schemeClr val="bg1"/>
                </a:solidFill>
                <a:cs typeface="Times New Roman" pitchFamily="18" charset="0"/>
              </a:rPr>
              <a:t>,</a:t>
            </a:r>
          </a:p>
          <a:p>
            <a:pPr marL="342900" indent="-342900">
              <a:buBlip>
                <a:blip r:embed="rId5"/>
              </a:buBlip>
            </a:pPr>
            <a:endParaRPr lang="en-IN" sz="2400" dirty="0">
              <a:solidFill>
                <a:schemeClr val="bg1"/>
              </a:solidFill>
              <a:cs typeface="Times New Roman" pitchFamily="18" charset="0"/>
            </a:endParaRPr>
          </a:p>
          <a:p>
            <a:pPr marL="342900" indent="-342900">
              <a:buBlip>
                <a:blip r:embed="rId5"/>
              </a:buBlip>
            </a:pPr>
            <a:r>
              <a:rPr lang="en-IN" sz="2400" dirty="0">
                <a:solidFill>
                  <a:schemeClr val="bg1"/>
                </a:solidFill>
                <a:cs typeface="Times New Roman" pitchFamily="18" charset="0"/>
              </a:rPr>
              <a:t>Liquid oxygen being the oxidizer and liquid hydrogen being the fuel.</a:t>
            </a:r>
            <a:r>
              <a:rPr lang="en-US" sz="2400" dirty="0">
                <a:solidFill>
                  <a:schemeClr val="bg1"/>
                </a:solidFill>
                <a:cs typeface="Times New Roman" pitchFamily="18" charset="0"/>
              </a:rPr>
              <a:t> </a:t>
            </a:r>
          </a:p>
          <a:p>
            <a:pPr marL="342900" indent="-342900">
              <a:buBlip>
                <a:blip r:embed="rId5"/>
              </a:buBlip>
            </a:pPr>
            <a:endParaRPr lang="en-US" sz="2400" dirty="0">
              <a:solidFill>
                <a:schemeClr val="bg1"/>
              </a:solidFill>
              <a:cs typeface="Times New Roman" pitchFamily="18" charset="0"/>
            </a:endParaRPr>
          </a:p>
          <a:p>
            <a:pPr marL="342900" indent="-342900">
              <a:buBlip>
                <a:blip r:embed="rId5"/>
              </a:buBlip>
            </a:pPr>
            <a:r>
              <a:rPr lang="en-US" sz="2400" dirty="0">
                <a:solidFill>
                  <a:schemeClr val="bg1"/>
                </a:solidFill>
                <a:cs typeface="Times New Roman" pitchFamily="18" charset="0"/>
              </a:rPr>
              <a:t>Liquid oxygen boils at 297</a:t>
            </a:r>
            <a:r>
              <a:rPr lang="en-US" sz="2400" baseline="30000" dirty="0">
                <a:solidFill>
                  <a:schemeClr val="bg1"/>
                </a:solidFill>
                <a:cs typeface="Times New Roman" pitchFamily="18" charset="0"/>
              </a:rPr>
              <a:t>o</a:t>
            </a:r>
            <a:r>
              <a:rPr lang="en-US" sz="2400" dirty="0">
                <a:solidFill>
                  <a:schemeClr val="bg1"/>
                </a:solidFill>
                <a:cs typeface="Times New Roman" pitchFamily="18" charset="0"/>
              </a:rPr>
              <a:t>F and liquid hydrogen boils at 423</a:t>
            </a:r>
            <a:r>
              <a:rPr lang="en-US" sz="2400" baseline="30000" dirty="0">
                <a:solidFill>
                  <a:schemeClr val="bg1"/>
                </a:solidFill>
                <a:cs typeface="Times New Roman" pitchFamily="18" charset="0"/>
              </a:rPr>
              <a:t>o</a:t>
            </a:r>
            <a:r>
              <a:rPr lang="en-US" sz="2400" dirty="0">
                <a:solidFill>
                  <a:schemeClr val="bg1"/>
                </a:solidFill>
                <a:cs typeface="Times New Roman" pitchFamily="18" charset="0"/>
              </a:rPr>
              <a:t>F</a:t>
            </a:r>
            <a:r>
              <a:rPr lang="en-US" sz="2400" dirty="0" smtClean="0">
                <a:solidFill>
                  <a:schemeClr val="bg1"/>
                </a:solidFill>
                <a:cs typeface="Times New Roman" pitchFamily="18" charset="0"/>
              </a:rPr>
              <a:t>.</a:t>
            </a:r>
            <a:endParaRPr lang="en-US" sz="2400" dirty="0">
              <a:solidFill>
                <a:schemeClr val="bg1"/>
              </a:solidFill>
              <a:cs typeface="Times New Roman" pitchFamily="18" charset="0"/>
            </a:endParaRPr>
          </a:p>
        </p:txBody>
      </p:sp>
    </p:spTree>
    <p:extLst>
      <p:ext uri="{BB962C8B-B14F-4D97-AF65-F5344CB8AC3E}">
        <p14:creationId xmlns:p14="http://schemas.microsoft.com/office/powerpoint/2010/main" val="36416942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empowernetwork.com/user_images/post/2013/07/01/8/5d/0275/540_293_resize_20130701_85d02754c8b75b4869eaea1320cb00a2_jpg.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4140" y="140400"/>
            <a:ext cx="11834779"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COMPONENTS OF CRYOGENIC ROCKET ENGINE</a:t>
            </a:r>
            <a:endParaRPr lang="en-IN" dirty="0">
              <a:ln w="0">
                <a:solidFill>
                  <a:schemeClr val="tx1"/>
                </a:solidFill>
              </a:ln>
            </a:endParaRPr>
          </a:p>
        </p:txBody>
      </p:sp>
      <p:sp>
        <p:nvSpPr>
          <p:cNvPr id="2" name="TextBox 1"/>
          <p:cNvSpPr txBox="1"/>
          <p:nvPr/>
        </p:nvSpPr>
        <p:spPr>
          <a:xfrm>
            <a:off x="320040" y="1143000"/>
            <a:ext cx="11551920" cy="5078313"/>
          </a:xfrm>
          <a:prstGeom prst="rect">
            <a:avLst/>
          </a:prstGeom>
          <a:noFill/>
        </p:spPr>
        <p:txBody>
          <a:bodyPr wrap="square" rtlCol="0">
            <a:spAutoFit/>
          </a:bodyPr>
          <a:lstStyle/>
          <a:p>
            <a:pPr marL="457200" indent="-457200">
              <a:lnSpc>
                <a:spcPct val="150000"/>
              </a:lnSpc>
              <a:buBlip>
                <a:blip r:embed="rId5"/>
              </a:buBlip>
            </a:pPr>
            <a:r>
              <a:rPr lang="en-US" sz="2400" dirty="0">
                <a:solidFill>
                  <a:schemeClr val="accent4">
                    <a:lumMod val="60000"/>
                    <a:lumOff val="40000"/>
                  </a:schemeClr>
                </a:solidFill>
                <a:cs typeface="Times New Roman" pitchFamily="18" charset="0"/>
              </a:rPr>
              <a:t>Thrust chamber or combustion chamber</a:t>
            </a:r>
            <a:r>
              <a:rPr lang="en-US" sz="2400" dirty="0">
                <a:solidFill>
                  <a:schemeClr val="bg1"/>
                </a:solidFill>
                <a:cs typeface="Times New Roman" pitchFamily="18" charset="0"/>
              </a:rPr>
              <a:t> </a:t>
            </a:r>
          </a:p>
          <a:p>
            <a:pPr marL="457200" indent="-457200">
              <a:lnSpc>
                <a:spcPct val="150000"/>
              </a:lnSpc>
              <a:buBlip>
                <a:blip r:embed="rId5"/>
              </a:buBlip>
            </a:pPr>
            <a:r>
              <a:rPr lang="en-US" sz="2400" dirty="0">
                <a:solidFill>
                  <a:schemeClr val="bg1"/>
                </a:solidFill>
                <a:cs typeface="Times New Roman" pitchFamily="18" charset="0"/>
              </a:rPr>
              <a:t>Igniter </a:t>
            </a:r>
          </a:p>
          <a:p>
            <a:pPr marL="457200" indent="-457200">
              <a:lnSpc>
                <a:spcPct val="150000"/>
              </a:lnSpc>
              <a:buBlip>
                <a:blip r:embed="rId5"/>
              </a:buBlip>
            </a:pPr>
            <a:r>
              <a:rPr lang="en-US" sz="2400" dirty="0">
                <a:solidFill>
                  <a:schemeClr val="bg1"/>
                </a:solidFill>
                <a:cs typeface="Times New Roman" pitchFamily="18" charset="0"/>
              </a:rPr>
              <a:t>Fuel injector </a:t>
            </a:r>
          </a:p>
          <a:p>
            <a:pPr marL="457200" indent="-457200">
              <a:lnSpc>
                <a:spcPct val="150000"/>
              </a:lnSpc>
              <a:buBlip>
                <a:blip r:embed="rId5"/>
              </a:buBlip>
            </a:pPr>
            <a:r>
              <a:rPr lang="en-US" sz="2400" dirty="0">
                <a:solidFill>
                  <a:schemeClr val="bg1"/>
                </a:solidFill>
                <a:cs typeface="Times New Roman" pitchFamily="18" charset="0"/>
              </a:rPr>
              <a:t>Fuel turbo-pumps </a:t>
            </a:r>
          </a:p>
          <a:p>
            <a:pPr marL="457200" indent="-457200">
              <a:lnSpc>
                <a:spcPct val="150000"/>
              </a:lnSpc>
              <a:buBlip>
                <a:blip r:embed="rId5"/>
              </a:buBlip>
            </a:pPr>
            <a:r>
              <a:rPr lang="en-US" sz="2400" dirty="0">
                <a:solidFill>
                  <a:schemeClr val="bg1"/>
                </a:solidFill>
                <a:cs typeface="Times New Roman" pitchFamily="18" charset="0"/>
              </a:rPr>
              <a:t>Valves </a:t>
            </a:r>
          </a:p>
          <a:p>
            <a:pPr marL="457200" indent="-457200">
              <a:lnSpc>
                <a:spcPct val="150000"/>
              </a:lnSpc>
              <a:buBlip>
                <a:blip r:embed="rId5"/>
              </a:buBlip>
            </a:pPr>
            <a:r>
              <a:rPr lang="en-US" sz="2400" dirty="0">
                <a:solidFill>
                  <a:schemeClr val="bg1"/>
                </a:solidFill>
                <a:cs typeface="Times New Roman" pitchFamily="18" charset="0"/>
              </a:rPr>
              <a:t>Regulators </a:t>
            </a:r>
          </a:p>
          <a:p>
            <a:pPr marL="457200" indent="-457200">
              <a:lnSpc>
                <a:spcPct val="150000"/>
              </a:lnSpc>
              <a:buBlip>
                <a:blip r:embed="rId5"/>
              </a:buBlip>
            </a:pPr>
            <a:r>
              <a:rPr lang="en-US" sz="2400" dirty="0">
                <a:solidFill>
                  <a:schemeClr val="bg1"/>
                </a:solidFill>
                <a:cs typeface="Times New Roman" pitchFamily="18" charset="0"/>
              </a:rPr>
              <a:t>Fuel tanks </a:t>
            </a:r>
          </a:p>
          <a:p>
            <a:pPr marL="457200" indent="-457200">
              <a:lnSpc>
                <a:spcPct val="150000"/>
              </a:lnSpc>
              <a:buBlip>
                <a:blip r:embed="rId5"/>
              </a:buBlip>
            </a:pPr>
            <a:r>
              <a:rPr lang="en-US" sz="2400" dirty="0">
                <a:solidFill>
                  <a:schemeClr val="bg1"/>
                </a:solidFill>
                <a:cs typeface="Times New Roman" pitchFamily="18" charset="0"/>
              </a:rPr>
              <a:t>Rocket engine </a:t>
            </a:r>
          </a:p>
          <a:p>
            <a:pPr marL="457200" indent="-457200">
              <a:lnSpc>
                <a:spcPct val="150000"/>
              </a:lnSpc>
              <a:buBlip>
                <a:blip r:embed="rId5"/>
              </a:buBlip>
            </a:pPr>
            <a:r>
              <a:rPr lang="en-US" sz="2400" dirty="0">
                <a:solidFill>
                  <a:schemeClr val="accent4">
                    <a:lumMod val="60000"/>
                    <a:lumOff val="40000"/>
                  </a:schemeClr>
                </a:solidFill>
                <a:cs typeface="Times New Roman" pitchFamily="18" charset="0"/>
              </a:rPr>
              <a:t>Nozzle </a:t>
            </a:r>
            <a:endParaRPr lang="en-US" sz="2400" dirty="0">
              <a:solidFill>
                <a:schemeClr val="accent4">
                  <a:lumMod val="60000"/>
                  <a:lumOff val="40000"/>
                </a:schemeClr>
              </a:solidFill>
              <a:cs typeface="Times New Roman" pitchFamily="18" charset="0"/>
            </a:endParaRPr>
          </a:p>
        </p:txBody>
      </p:sp>
    </p:spTree>
    <p:extLst>
      <p:ext uri="{BB962C8B-B14F-4D97-AF65-F5344CB8AC3E}">
        <p14:creationId xmlns:p14="http://schemas.microsoft.com/office/powerpoint/2010/main" val="3194951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empowernetwork.com/user_images/post/2013/07/01/8/5d/0275/540_293_resize_20130701_85d02754c8b75b4869eaea1320cb00a2_jpg.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47761" y="140400"/>
            <a:ext cx="814755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ROCKET ENGINE POWER CYCLES</a:t>
            </a:r>
            <a:endParaRPr lang="en-IN" dirty="0">
              <a:ln w="0">
                <a:solidFill>
                  <a:schemeClr val="tx1"/>
                </a:solidFill>
              </a:ln>
            </a:endParaRPr>
          </a:p>
        </p:txBody>
      </p:sp>
      <p:pic>
        <p:nvPicPr>
          <p:cNvPr id="13314" name="Picture 2" descr="http://www.braeunig.us/space/pics/fig1-11.gif"/>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010400" y="1526400"/>
            <a:ext cx="5043600" cy="5821200"/>
          </a:xfrm>
          <a:prstGeom prst="rect">
            <a:avLst/>
          </a:prstGeom>
          <a:solidFill>
            <a:schemeClr val="bg1"/>
          </a:solidFill>
        </p:spPr>
      </p:pic>
      <p:sp>
        <p:nvSpPr>
          <p:cNvPr id="2" name="TextBox 1"/>
          <p:cNvSpPr txBox="1"/>
          <p:nvPr/>
        </p:nvSpPr>
        <p:spPr>
          <a:xfrm>
            <a:off x="4439263" y="853413"/>
            <a:ext cx="4513006" cy="461665"/>
          </a:xfrm>
          <a:prstGeom prst="rect">
            <a:avLst/>
          </a:prstGeom>
          <a:noFill/>
        </p:spPr>
        <p:txBody>
          <a:bodyPr wrap="square" rtlCol="0">
            <a:spAutoFit/>
          </a:bodyPr>
          <a:lstStyle/>
          <a:p>
            <a:pPr algn="ctr"/>
            <a:r>
              <a:rPr lang="en-IN" sz="2400" b="1" dirty="0" smtClean="0">
                <a:solidFill>
                  <a:schemeClr val="bg1"/>
                </a:solidFill>
              </a:rPr>
              <a:t>PRESSURE FED CYCLE</a:t>
            </a:r>
            <a:endParaRPr lang="en-IN" sz="2400" b="1" dirty="0">
              <a:solidFill>
                <a:schemeClr val="bg1"/>
              </a:solidFill>
            </a:endParaRPr>
          </a:p>
        </p:txBody>
      </p:sp>
    </p:spTree>
    <p:extLst>
      <p:ext uri="{BB962C8B-B14F-4D97-AF65-F5344CB8AC3E}">
        <p14:creationId xmlns:p14="http://schemas.microsoft.com/office/powerpoint/2010/main" val="18552567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empowernetwork.com/user_images/post/2013/07/01/8/5d/0275/540_293_resize_20130701_85d02754c8b75b4869eaea1320cb00a2_jpg.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47761" y="140400"/>
            <a:ext cx="814755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ROCKET ENGINE POWER CYCLES</a:t>
            </a:r>
            <a:endParaRPr lang="en-IN" dirty="0">
              <a:ln w="0">
                <a:solidFill>
                  <a:schemeClr val="tx1"/>
                </a:solidFill>
              </a:ln>
            </a:endParaRPr>
          </a:p>
        </p:txBody>
      </p:sp>
      <p:sp>
        <p:nvSpPr>
          <p:cNvPr id="2" name="TextBox 1"/>
          <p:cNvSpPr txBox="1"/>
          <p:nvPr/>
        </p:nvSpPr>
        <p:spPr>
          <a:xfrm>
            <a:off x="4439263" y="853413"/>
            <a:ext cx="4513006" cy="461665"/>
          </a:xfrm>
          <a:prstGeom prst="rect">
            <a:avLst/>
          </a:prstGeom>
          <a:noFill/>
        </p:spPr>
        <p:txBody>
          <a:bodyPr wrap="square" rtlCol="0">
            <a:spAutoFit/>
          </a:bodyPr>
          <a:lstStyle/>
          <a:p>
            <a:pPr algn="ctr"/>
            <a:r>
              <a:rPr lang="en-IN" sz="2400" b="1" dirty="0" smtClean="0">
                <a:solidFill>
                  <a:schemeClr val="bg1"/>
                </a:solidFill>
              </a:rPr>
              <a:t>GAS GENERATOR CYCLE</a:t>
            </a:r>
            <a:endParaRPr lang="en-IN" sz="2400" b="1" dirty="0">
              <a:solidFill>
                <a:schemeClr val="bg1"/>
              </a:solidFill>
            </a:endParaRPr>
          </a:p>
        </p:txBody>
      </p:sp>
      <p:pic>
        <p:nvPicPr>
          <p:cNvPr id="14338" name="Picture 2" descr="http://www.braeunig.us/space/pics/fig1-0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1561" y="1525385"/>
            <a:ext cx="5043949" cy="5819311"/>
          </a:xfrm>
          <a:prstGeom prst="rect">
            <a:avLst/>
          </a:prstGeom>
          <a:solidFill>
            <a:schemeClr val="bg1"/>
          </a:solidFill>
        </p:spPr>
      </p:pic>
    </p:spTree>
    <p:extLst>
      <p:ext uri="{BB962C8B-B14F-4D97-AF65-F5344CB8AC3E}">
        <p14:creationId xmlns:p14="http://schemas.microsoft.com/office/powerpoint/2010/main" val="1306346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empowernetwork.com/user_images/post/2013/07/01/8/5d/0275/540_293_resize_20130701_85d02754c8b75b4869eaea1320cb00a2_jpg.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47761" y="140400"/>
            <a:ext cx="814755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ROCKET ENGINE POWER CYCLES</a:t>
            </a:r>
            <a:endParaRPr lang="en-IN" dirty="0">
              <a:ln w="0">
                <a:solidFill>
                  <a:schemeClr val="tx1"/>
                </a:solidFill>
              </a:ln>
            </a:endParaRPr>
          </a:p>
        </p:txBody>
      </p:sp>
      <p:sp>
        <p:nvSpPr>
          <p:cNvPr id="2" name="TextBox 1"/>
          <p:cNvSpPr txBox="1"/>
          <p:nvPr/>
        </p:nvSpPr>
        <p:spPr>
          <a:xfrm>
            <a:off x="4439263" y="853413"/>
            <a:ext cx="4513006" cy="461665"/>
          </a:xfrm>
          <a:prstGeom prst="rect">
            <a:avLst/>
          </a:prstGeom>
          <a:noFill/>
        </p:spPr>
        <p:txBody>
          <a:bodyPr wrap="square" rtlCol="0">
            <a:spAutoFit/>
          </a:bodyPr>
          <a:lstStyle/>
          <a:p>
            <a:pPr algn="ctr"/>
            <a:r>
              <a:rPr lang="en-IN" sz="2400" b="1" dirty="0" smtClean="0">
                <a:solidFill>
                  <a:schemeClr val="bg1"/>
                </a:solidFill>
              </a:rPr>
              <a:t>STAGED COMBUSTION CYCLE</a:t>
            </a:r>
            <a:endParaRPr lang="en-IN" sz="2400" b="1" dirty="0">
              <a:solidFill>
                <a:schemeClr val="bg1"/>
              </a:solidFill>
            </a:endParaRPr>
          </a:p>
        </p:txBody>
      </p:sp>
      <p:pic>
        <p:nvPicPr>
          <p:cNvPr id="15362" name="Picture 2" descr="http://www.braeunig.us/space/pics/fig1-09.gif"/>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010400" y="1526400"/>
            <a:ext cx="5043600" cy="5821200"/>
          </a:xfrm>
          <a:prstGeom prst="rect">
            <a:avLst/>
          </a:prstGeom>
          <a:solidFill>
            <a:schemeClr val="bg1"/>
          </a:solidFill>
        </p:spPr>
      </p:pic>
    </p:spTree>
    <p:extLst>
      <p:ext uri="{BB962C8B-B14F-4D97-AF65-F5344CB8AC3E}">
        <p14:creationId xmlns:p14="http://schemas.microsoft.com/office/powerpoint/2010/main" val="191385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http://34s0kr2jvbpu1wfu7e2wfvnzhpu.wpengine.netdna-cdn.com/wp-content/uploads/bigstock-Checklist-9699451.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sp>
        <p:nvSpPr>
          <p:cNvPr id="4" name="Rectangle 3"/>
          <p:cNvSpPr/>
          <p:nvPr/>
        </p:nvSpPr>
        <p:spPr>
          <a:xfrm>
            <a:off x="4661665" y="139729"/>
            <a:ext cx="2868670" cy="830997"/>
          </a:xfrm>
          <a:prstGeom prst="rect">
            <a:avLst/>
          </a:prstGeom>
          <a:noFill/>
        </p:spPr>
        <p:txBody>
          <a:bodyPr wrap="none" lIns="91440" tIns="45720" rIns="91440" bIns="45720">
            <a:spAutoFit/>
          </a:bodyPr>
          <a:lstStyle/>
          <a:p>
            <a:pPr algn="ctr"/>
            <a:r>
              <a:rPr lang="en-US" sz="4800" b="1" cap="none" spc="50" dirty="0" smtClean="0">
                <a:ln w="0"/>
                <a:solidFill>
                  <a:schemeClr val="bg2"/>
                </a:solidFill>
                <a:effectLst>
                  <a:innerShdw blurRad="63500" dist="50800" dir="13500000">
                    <a:srgbClr val="000000">
                      <a:alpha val="50000"/>
                    </a:srgbClr>
                  </a:innerShdw>
                </a:effectLst>
              </a:rPr>
              <a:t>CONTENTS</a:t>
            </a:r>
            <a:endParaRPr lang="en-US" sz="4800" b="1" cap="none" spc="50" dirty="0">
              <a:ln w="0"/>
              <a:solidFill>
                <a:schemeClr val="bg2"/>
              </a:solidFill>
              <a:effectLst>
                <a:innerShdw blurRad="63500" dist="50800" dir="13500000">
                  <a:srgbClr val="000000">
                    <a:alpha val="50000"/>
                  </a:srgbClr>
                </a:innerShdw>
              </a:effectLst>
            </a:endParaRPr>
          </a:p>
        </p:txBody>
      </p:sp>
      <p:graphicFrame>
        <p:nvGraphicFramePr>
          <p:cNvPr id="5" name="Diagram 4"/>
          <p:cNvGraphicFramePr/>
          <p:nvPr>
            <p:extLst>
              <p:ext uri="{D42A27DB-BD31-4B8C-83A1-F6EECF244321}">
                <p14:modId xmlns:p14="http://schemas.microsoft.com/office/powerpoint/2010/main" val="2279412862"/>
              </p:ext>
            </p:extLst>
          </p:nvPr>
        </p:nvGraphicFramePr>
        <p:xfrm>
          <a:off x="948787" y="970726"/>
          <a:ext cx="972859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65079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empowernetwork.com/user_images/post/2013/07/01/8/5d/0275/540_293_resize_20130701_85d02754c8b75b4869eaea1320cb00a2_jpg.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47761" y="140400"/>
            <a:ext cx="814755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ROCKET ENGINE POWER CYCLES</a:t>
            </a:r>
            <a:endParaRPr lang="en-IN" dirty="0">
              <a:ln w="0">
                <a:solidFill>
                  <a:schemeClr val="tx1"/>
                </a:solidFill>
              </a:ln>
            </a:endParaRPr>
          </a:p>
        </p:txBody>
      </p:sp>
      <p:sp>
        <p:nvSpPr>
          <p:cNvPr id="2" name="TextBox 1"/>
          <p:cNvSpPr txBox="1"/>
          <p:nvPr/>
        </p:nvSpPr>
        <p:spPr>
          <a:xfrm>
            <a:off x="4439263" y="853413"/>
            <a:ext cx="4513006" cy="461665"/>
          </a:xfrm>
          <a:prstGeom prst="rect">
            <a:avLst/>
          </a:prstGeom>
          <a:noFill/>
        </p:spPr>
        <p:txBody>
          <a:bodyPr wrap="square" rtlCol="0">
            <a:spAutoFit/>
          </a:bodyPr>
          <a:lstStyle/>
          <a:p>
            <a:pPr algn="ctr"/>
            <a:r>
              <a:rPr lang="en-IN" sz="2400" b="1" dirty="0" smtClean="0">
                <a:solidFill>
                  <a:schemeClr val="bg1"/>
                </a:solidFill>
              </a:rPr>
              <a:t>EXPANDER CYCLE</a:t>
            </a:r>
            <a:endParaRPr lang="en-IN" sz="2400" b="1" dirty="0">
              <a:solidFill>
                <a:schemeClr val="bg1"/>
              </a:solidFill>
            </a:endParaRPr>
          </a:p>
        </p:txBody>
      </p:sp>
      <p:pic>
        <p:nvPicPr>
          <p:cNvPr id="17410" name="Picture 2" descr="http://www.braeunig.us/space/pics/fig1-10.gif"/>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010400" y="1526400"/>
            <a:ext cx="5043600" cy="5821200"/>
          </a:xfrm>
          <a:prstGeom prst="rect">
            <a:avLst/>
          </a:prstGeom>
          <a:solidFill>
            <a:schemeClr val="bg1"/>
          </a:solidFill>
        </p:spPr>
      </p:pic>
    </p:spTree>
    <p:extLst>
      <p:ext uri="{BB962C8B-B14F-4D97-AF65-F5344CB8AC3E}">
        <p14:creationId xmlns:p14="http://schemas.microsoft.com/office/powerpoint/2010/main" val="42370614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empowernetwork.com/user_images/post/2013/07/01/8/5d/0275/540_293_resize_20130701_85d02754c8b75b4869eaea1320cb00a2_jpg.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47476" y="140400"/>
            <a:ext cx="915103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COMBUSTION IN THRUST CHAMBER</a:t>
            </a:r>
            <a:endParaRPr lang="en-IN" dirty="0">
              <a:ln w="0">
                <a:solidFill>
                  <a:schemeClr val="tx1"/>
                </a:solidFill>
              </a:ln>
            </a:endParaRPr>
          </a:p>
        </p:txBody>
      </p:sp>
      <p:pic>
        <p:nvPicPr>
          <p:cNvPr id="18434" name="Picture 2" descr="http://www.braeunig.us/space/pics/fig1-01.gif"/>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010400" y="1526400"/>
            <a:ext cx="5043600" cy="5821200"/>
          </a:xfrm>
          <a:prstGeom prst="rect">
            <a:avLst/>
          </a:prstGeom>
          <a:solidFill>
            <a:schemeClr val="bg1"/>
          </a:solidFill>
        </p:spPr>
      </p:pic>
    </p:spTree>
    <p:extLst>
      <p:ext uri="{BB962C8B-B14F-4D97-AF65-F5344CB8AC3E}">
        <p14:creationId xmlns:p14="http://schemas.microsoft.com/office/powerpoint/2010/main" val="1815032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empowernetwork.com/user_images/post/2013/07/01/8/5d/0275/540_293_resize_20130701_85d02754c8b75b4869eaea1320cb00a2_jpg.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73886" y="140400"/>
            <a:ext cx="9698232"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OTHER APPLICATIONS OF CRYOGENICS</a:t>
            </a:r>
            <a:endParaRPr lang="en-IN" dirty="0">
              <a:ln w="0">
                <a:solidFill>
                  <a:schemeClr val="tx1"/>
                </a:solidFill>
              </a:ln>
            </a:endParaRPr>
          </a:p>
        </p:txBody>
      </p:sp>
      <p:graphicFrame>
        <p:nvGraphicFramePr>
          <p:cNvPr id="2" name="Diagram 1"/>
          <p:cNvGraphicFramePr/>
          <p:nvPr>
            <p:extLst>
              <p:ext uri="{D42A27DB-BD31-4B8C-83A1-F6EECF244321}">
                <p14:modId xmlns:p14="http://schemas.microsoft.com/office/powerpoint/2010/main" val="985096613"/>
              </p:ext>
            </p:extLst>
          </p:nvPr>
        </p:nvGraphicFramePr>
        <p:xfrm>
          <a:off x="129459" y="971397"/>
          <a:ext cx="11433279"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86192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http://www.psdgraphics.com/file/thumbs-up.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47485"/>
            <a:ext cx="12192000" cy="7005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70984" y="140400"/>
            <a:ext cx="3504036"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ADVANTAGES</a:t>
            </a:r>
            <a:endParaRPr lang="en-IN" dirty="0">
              <a:ln w="0">
                <a:solidFill>
                  <a:schemeClr val="tx1"/>
                </a:solidFill>
              </a:ln>
            </a:endParaRPr>
          </a:p>
        </p:txBody>
      </p:sp>
      <p:graphicFrame>
        <p:nvGraphicFramePr>
          <p:cNvPr id="2" name="Diagram 1"/>
          <p:cNvGraphicFramePr/>
          <p:nvPr>
            <p:extLst>
              <p:ext uri="{D42A27DB-BD31-4B8C-83A1-F6EECF244321}">
                <p14:modId xmlns:p14="http://schemas.microsoft.com/office/powerpoint/2010/main" val="1155273119"/>
              </p:ext>
            </p:extLst>
          </p:nvPr>
        </p:nvGraphicFramePr>
        <p:xfrm>
          <a:off x="129459" y="971397"/>
          <a:ext cx="11433279"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516672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img3.wikia.nocookie.net/__cb20120525204300/lego/images/c/cb/Thumbs-down.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47484"/>
            <a:ext cx="12192000" cy="70054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68534" y="140400"/>
            <a:ext cx="4308937"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DISADVANTAGES</a:t>
            </a:r>
            <a:endParaRPr lang="en-IN" dirty="0">
              <a:ln w="0">
                <a:solidFill>
                  <a:schemeClr val="tx1"/>
                </a:solidFill>
              </a:ln>
            </a:endParaRPr>
          </a:p>
        </p:txBody>
      </p:sp>
      <p:graphicFrame>
        <p:nvGraphicFramePr>
          <p:cNvPr id="2" name="Diagram 1"/>
          <p:cNvGraphicFramePr/>
          <p:nvPr>
            <p:extLst>
              <p:ext uri="{D42A27DB-BD31-4B8C-83A1-F6EECF244321}">
                <p14:modId xmlns:p14="http://schemas.microsoft.com/office/powerpoint/2010/main" val="3934107893"/>
              </p:ext>
            </p:extLst>
          </p:nvPr>
        </p:nvGraphicFramePr>
        <p:xfrm>
          <a:off x="129459" y="971397"/>
          <a:ext cx="11433279"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616451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writeawriting.com/wp-content/uploads/2011/12/Definition-of-a-Conclusion.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33449" y="2529635"/>
            <a:ext cx="5123710" cy="1200329"/>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sz="7200" dirty="0" smtClean="0">
                <a:ln w="0">
                  <a:solidFill>
                    <a:schemeClr val="tx1"/>
                  </a:solidFill>
                </a:ln>
              </a:rPr>
              <a:t>CONCLUSION</a:t>
            </a:r>
            <a:endParaRPr lang="en-IN" sz="7200" dirty="0">
              <a:ln w="0">
                <a:solidFill>
                  <a:schemeClr val="tx1"/>
                </a:solidFill>
              </a:ln>
            </a:endParaRPr>
          </a:p>
        </p:txBody>
      </p:sp>
    </p:spTree>
    <p:extLst>
      <p:ext uri="{BB962C8B-B14F-4D97-AF65-F5344CB8AC3E}">
        <p14:creationId xmlns:p14="http://schemas.microsoft.com/office/powerpoint/2010/main" val="949694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http://cdn.business2community.com/wp-content/uploads/2013/07/How-to-Answer-the-Ques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496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7923" y="1179871"/>
            <a:ext cx="4557251" cy="1323439"/>
          </a:xfrm>
          <a:prstGeom prst="rect">
            <a:avLst/>
          </a:prstGeom>
          <a:noFill/>
        </p:spPr>
        <p:txBody>
          <a:bodyPr wrap="square" rtlCol="0">
            <a:spAutoFit/>
          </a:bodyPr>
          <a:lstStyle/>
          <a:p>
            <a:pPr algn="ctr"/>
            <a:r>
              <a:rPr lang="en-IN" sz="4000" b="1" dirty="0" smtClean="0"/>
              <a:t>THANK YOU…</a:t>
            </a:r>
          </a:p>
          <a:p>
            <a:pPr algn="ctr"/>
            <a:r>
              <a:rPr lang="en-IN" sz="4000" b="1" dirty="0" smtClean="0"/>
              <a:t>ANY QUESTIONS?</a:t>
            </a:r>
            <a:endParaRPr lang="en-IN" sz="4000" b="1" dirty="0"/>
          </a:p>
        </p:txBody>
      </p:sp>
    </p:spTree>
    <p:extLst>
      <p:ext uri="{BB962C8B-B14F-4D97-AF65-F5344CB8AC3E}">
        <p14:creationId xmlns:p14="http://schemas.microsoft.com/office/powerpoint/2010/main" val="38913243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www.pxleyes.com/images/contests/head-modeling/fullsize/Confused-Tim-4f164b55167d9_hire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rcRect/>
          <a:stretch>
            <a:fillRect/>
          </a:stretch>
        </p:blipFill>
        <p:spPr bwMode="auto">
          <a:xfrm>
            <a:off x="0" y="0"/>
            <a:ext cx="12191999" cy="69705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047909" y="139729"/>
            <a:ext cx="4096186" cy="830997"/>
          </a:xfrm>
          <a:prstGeom prst="rect">
            <a:avLst/>
          </a:prstGeom>
          <a:noFill/>
        </p:spPr>
        <p:txBody>
          <a:bodyPr wrap="none" lIns="91440" tIns="45720" rIns="91440" bIns="45720">
            <a:spAutoFit/>
          </a:bodyPr>
          <a:lstStyle/>
          <a:p>
            <a:pPr algn="ctr"/>
            <a:r>
              <a:rPr lang="en-US" sz="4800" b="1" cap="none" spc="50" dirty="0" smtClean="0">
                <a:ln w="0"/>
                <a:solidFill>
                  <a:schemeClr val="bg2"/>
                </a:solidFill>
                <a:effectLst>
                  <a:innerShdw blurRad="63500" dist="50800" dir="13500000">
                    <a:srgbClr val="000000">
                      <a:alpha val="50000"/>
                    </a:srgbClr>
                  </a:innerShdw>
                </a:effectLst>
              </a:rPr>
              <a:t>INTRODUCTION</a:t>
            </a:r>
            <a:endParaRPr lang="en-US" sz="4800" b="1" cap="none" spc="50" dirty="0">
              <a:ln w="0"/>
              <a:solidFill>
                <a:schemeClr val="bg2"/>
              </a:solidFill>
              <a:effectLst>
                <a:innerShdw blurRad="63500" dist="50800" dir="13500000">
                  <a:srgbClr val="000000">
                    <a:alpha val="50000"/>
                  </a:srgbClr>
                </a:innerShdw>
              </a:effectLst>
            </a:endParaRPr>
          </a:p>
        </p:txBody>
      </p:sp>
      <p:graphicFrame>
        <p:nvGraphicFramePr>
          <p:cNvPr id="8" name="Diagram 7"/>
          <p:cNvGraphicFramePr/>
          <p:nvPr>
            <p:extLst>
              <p:ext uri="{D42A27DB-BD31-4B8C-83A1-F6EECF244321}">
                <p14:modId xmlns:p14="http://schemas.microsoft.com/office/powerpoint/2010/main" val="286519416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99363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supremecouncilofamerica.org/images/old_clock%5b1%5d.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11600"/>
            <a:ext cx="12191999" cy="6969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51139" y="139729"/>
            <a:ext cx="2289729" cy="830997"/>
          </a:xfrm>
          <a:prstGeom prst="rect">
            <a:avLst/>
          </a:prstGeom>
          <a:noFill/>
        </p:spPr>
        <p:txBody>
          <a:bodyPr wrap="none" lIns="91440" tIns="45720" rIns="91440" bIns="45720">
            <a:spAutoFit/>
          </a:bodyPr>
          <a:lstStyle/>
          <a:p>
            <a:pPr algn="ctr"/>
            <a:r>
              <a:rPr lang="en-US" sz="4800" b="1" cap="none" spc="50" dirty="0" smtClean="0">
                <a:ln w="0"/>
                <a:solidFill>
                  <a:schemeClr val="bg2"/>
                </a:solidFill>
                <a:effectLst>
                  <a:innerShdw blurRad="63500" dist="50800" dir="13500000">
                    <a:srgbClr val="000000">
                      <a:alpha val="50000"/>
                    </a:srgbClr>
                  </a:innerShdw>
                </a:effectLst>
              </a:rPr>
              <a:t>HISTORY</a:t>
            </a:r>
            <a:endParaRPr lang="en-US" sz="4800" b="1" cap="none" spc="50" dirty="0">
              <a:ln w="0"/>
              <a:solidFill>
                <a:schemeClr val="bg2"/>
              </a:solidFill>
              <a:effectLst>
                <a:innerShdw blurRad="63500" dist="50800" dir="13500000">
                  <a:srgbClr val="000000">
                    <a:alpha val="50000"/>
                  </a:srgbClr>
                </a:innerShdw>
              </a:effectLst>
            </a:endParaRPr>
          </a:p>
        </p:txBody>
      </p:sp>
      <p:graphicFrame>
        <p:nvGraphicFramePr>
          <p:cNvPr id="4" name="Diagram 3"/>
          <p:cNvGraphicFramePr/>
          <p:nvPr>
            <p:extLst>
              <p:ext uri="{D42A27DB-BD31-4B8C-83A1-F6EECF244321}">
                <p14:modId xmlns:p14="http://schemas.microsoft.com/office/powerpoint/2010/main" val="1735945914"/>
              </p:ext>
            </p:extLst>
          </p:nvPr>
        </p:nvGraphicFramePr>
        <p:xfrm>
          <a:off x="2032000" y="993986"/>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15913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4.bp.blogspot.com/-s6tEw_fqwjA/UNWr-zKjLDI/AAAAAAAAEGc/Kjy6byI0Imc/s1600/Postcards_and_magnifying_glas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62000" y="140400"/>
            <a:ext cx="2719014"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a:t>SCENARIO</a:t>
            </a:r>
          </a:p>
        </p:txBody>
      </p:sp>
      <p:graphicFrame>
        <p:nvGraphicFramePr>
          <p:cNvPr id="8" name="Diagram 7"/>
          <p:cNvGraphicFramePr/>
          <p:nvPr>
            <p:extLst>
              <p:ext uri="{D42A27DB-BD31-4B8C-83A1-F6EECF244321}">
                <p14:modId xmlns:p14="http://schemas.microsoft.com/office/powerpoint/2010/main" val="3519382890"/>
              </p:ext>
            </p:extLst>
          </p:nvPr>
        </p:nvGraphicFramePr>
        <p:xfrm>
          <a:off x="2032000" y="993986"/>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0078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anoriantech.com/v2/wp-content/uploads/2013/09/cryogenic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5241"/>
            <a:ext cx="12192000" cy="8004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57206" y="140400"/>
            <a:ext cx="592861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PRINCIPLE &amp; WORKING</a:t>
            </a:r>
            <a:endParaRPr lang="en-IN" dirty="0">
              <a:ln w="0">
                <a:solidFill>
                  <a:schemeClr val="tx1"/>
                </a:solidFill>
              </a:ln>
            </a:endParaRPr>
          </a:p>
        </p:txBody>
      </p:sp>
      <p:graphicFrame>
        <p:nvGraphicFramePr>
          <p:cNvPr id="3" name="Diagram 2"/>
          <p:cNvGraphicFramePr/>
          <p:nvPr>
            <p:extLst>
              <p:ext uri="{D42A27DB-BD31-4B8C-83A1-F6EECF244321}">
                <p14:modId xmlns:p14="http://schemas.microsoft.com/office/powerpoint/2010/main" val="2777379739"/>
              </p:ext>
            </p:extLst>
          </p:nvPr>
        </p:nvGraphicFramePr>
        <p:xfrm>
          <a:off x="2367279" y="993986"/>
          <a:ext cx="9555397"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80" name="Picture 8" descr="http://scienceworld.wolfram.com/biography/pics/Newton.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14" y="1433445"/>
            <a:ext cx="2389505" cy="314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67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anoriantech.com/v2/wp-content/uploads/2013/09/cryogenic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15241"/>
            <a:ext cx="12192000" cy="8004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57206" y="140400"/>
            <a:ext cx="592861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PRINCIPLE &amp; WORKING</a:t>
            </a:r>
            <a:endParaRPr lang="en-IN" dirty="0">
              <a:ln w="0">
                <a:solidFill>
                  <a:schemeClr val="tx1"/>
                </a:solidFill>
              </a:ln>
            </a:endParaRPr>
          </a:p>
        </p:txBody>
      </p:sp>
      <p:pic>
        <p:nvPicPr>
          <p:cNvPr id="2050" name="Picture 2" descr="http://exploration.grc.nasa.gov/education/rocket/Images/newton1r.gif"/>
          <p:cNvPicPr>
            <a:picLocks noChangeAspect="1" noChangeArrowheads="1"/>
          </p:cNvPicPr>
          <p:nvPr/>
        </p:nvPicPr>
        <p:blipFill>
          <a:blip r:embed="rId5">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0" y="971397"/>
            <a:ext cx="12191999" cy="61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090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anoriantech.com/v2/wp-content/uploads/2013/09/cryogenic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251"/>
            <a:ext cx="12192000" cy="8004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57206" y="140400"/>
            <a:ext cx="592861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PRINCIPLE &amp; WORKING</a:t>
            </a:r>
            <a:endParaRPr lang="en-IN" dirty="0">
              <a:ln w="0">
                <a:solidFill>
                  <a:schemeClr val="tx1"/>
                </a:solidFill>
              </a:ln>
            </a:endParaRPr>
          </a:p>
        </p:txBody>
      </p:sp>
      <p:pic>
        <p:nvPicPr>
          <p:cNvPr id="4098" name="Picture 2" descr="http://exploration.grc.nasa.gov/education/rocket/Images/newton2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71397"/>
            <a:ext cx="12191999" cy="5886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198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anoriantech.com/v2/wp-content/uploads/2013/09/cryogenics.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0" y="-251"/>
            <a:ext cx="12192000" cy="8004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57206" y="140400"/>
            <a:ext cx="5928611" cy="830997"/>
          </a:xfrm>
          <a:prstGeom prst="rect">
            <a:avLst/>
          </a:prstGeom>
          <a:noFill/>
        </p:spPr>
        <p:txBody>
          <a:bodyPr wrap="none" lIns="91440" tIns="45720" rIns="91440" bIns="45720">
            <a:spAutoFit/>
          </a:bodyPr>
          <a:lstStyle>
            <a:defPPr>
              <a:defRPr lang="en-US"/>
            </a:defPPr>
            <a:lvl1pPr algn="ctr">
              <a:defRPr sz="4800" b="1" cap="none" spc="50">
                <a:ln w="0"/>
                <a:solidFill>
                  <a:schemeClr val="bg2"/>
                </a:solidFill>
                <a:effectLst>
                  <a:innerShdw blurRad="63500" dist="50800" dir="13500000">
                    <a:srgbClr val="000000">
                      <a:alpha val="50000"/>
                    </a:srgbClr>
                  </a:innerShdw>
                </a:effectLst>
              </a:defRPr>
            </a:lvl1pPr>
          </a:lstStyle>
          <a:p>
            <a:r>
              <a:rPr lang="en-IN" dirty="0" smtClean="0">
                <a:ln w="0">
                  <a:solidFill>
                    <a:schemeClr val="tx1"/>
                  </a:solidFill>
                </a:ln>
              </a:rPr>
              <a:t>PRINCIPLE &amp; WORKING</a:t>
            </a:r>
            <a:endParaRPr lang="en-IN" dirty="0">
              <a:ln w="0">
                <a:solidFill>
                  <a:schemeClr val="tx1"/>
                </a:solidFill>
              </a:ln>
            </a:endParaRPr>
          </a:p>
        </p:txBody>
      </p:sp>
      <p:pic>
        <p:nvPicPr>
          <p:cNvPr id="5122" name="Picture 2" descr="http://exploration.grc.nasa.gov/education/rocket/Images/newton3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971397"/>
            <a:ext cx="12192000" cy="611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7933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TotalTime>
  <Words>921</Words>
  <Application>Microsoft Office PowerPoint</Application>
  <PresentationFormat>Widescreen</PresentationFormat>
  <Paragraphs>144</Paragraphs>
  <Slides>26</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t.v. vignesh</dc:creator>
  <cp:lastModifiedBy>t.v. vignesh</cp:lastModifiedBy>
  <cp:revision>59</cp:revision>
  <dcterms:created xsi:type="dcterms:W3CDTF">2014-10-04T21:22:26Z</dcterms:created>
  <dcterms:modified xsi:type="dcterms:W3CDTF">2014-10-05T21:23:04Z</dcterms:modified>
</cp:coreProperties>
</file>